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1" r:id="rId9"/>
    <p:sldId id="268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1D3502-CB10-D2FA-1E78-199010D6295C}" v="1" dt="2019-03-13T17:43:47.298"/>
    <p1510:client id="{2703CCDB-4F67-BF8B-B59F-6F37D3DDBBE9}" v="141" dt="2019-03-14T18:05:58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R Hutchings" userId="S::jhutchings@mcneese.edu::79d447e7-fe29-4c5b-98a1-0a856b4c30c8" providerId="AD" clId="Web-{2703CCDB-4F67-BF8B-B59F-6F37D3DDBBE9}"/>
    <pc:docChg chg="addSld modSld">
      <pc:chgData name="Jessica R Hutchings" userId="S::jhutchings@mcneese.edu::79d447e7-fe29-4c5b-98a1-0a856b4c30c8" providerId="AD" clId="Web-{2703CCDB-4F67-BF8B-B59F-6F37D3DDBBE9}" dt="2019-03-14T18:08:40.755" v="2103" actId="20577"/>
      <pc:docMkLst>
        <pc:docMk/>
      </pc:docMkLst>
      <pc:sldChg chg="modSp">
        <pc:chgData name="Jessica R Hutchings" userId="S::jhutchings@mcneese.edu::79d447e7-fe29-4c5b-98a1-0a856b4c30c8" providerId="AD" clId="Web-{2703CCDB-4F67-BF8B-B59F-6F37D3DDBBE9}" dt="2019-03-14T14:58:09.598" v="1185" actId="20577"/>
        <pc:sldMkLst>
          <pc:docMk/>
          <pc:sldMk cId="1573337107" sldId="259"/>
        </pc:sldMkLst>
        <pc:spChg chg="mod">
          <ac:chgData name="Jessica R Hutchings" userId="S::jhutchings@mcneese.edu::79d447e7-fe29-4c5b-98a1-0a856b4c30c8" providerId="AD" clId="Web-{2703CCDB-4F67-BF8B-B59F-6F37D3DDBBE9}" dt="2019-03-14T14:58:09.598" v="1185" actId="20577"/>
          <ac:spMkLst>
            <pc:docMk/>
            <pc:sldMk cId="1573337107" sldId="259"/>
            <ac:spMk id="3" creationId="{3C2A49A8-7FF1-4C18-8C54-D98066CAE26C}"/>
          </ac:spMkLst>
        </pc:spChg>
      </pc:sldChg>
      <pc:sldChg chg="modSp">
        <pc:chgData name="Jessica R Hutchings" userId="S::jhutchings@mcneese.edu::79d447e7-fe29-4c5b-98a1-0a856b4c30c8" providerId="AD" clId="Web-{2703CCDB-4F67-BF8B-B59F-6F37D3DDBBE9}" dt="2019-03-14T18:08:23.364" v="2094" actId="20577"/>
        <pc:sldMkLst>
          <pc:docMk/>
          <pc:sldMk cId="458750735" sldId="260"/>
        </pc:sldMkLst>
        <pc:spChg chg="mod">
          <ac:chgData name="Jessica R Hutchings" userId="S::jhutchings@mcneese.edu::79d447e7-fe29-4c5b-98a1-0a856b4c30c8" providerId="AD" clId="Web-{2703CCDB-4F67-BF8B-B59F-6F37D3DDBBE9}" dt="2019-03-14T18:08:23.364" v="2094" actId="20577"/>
          <ac:spMkLst>
            <pc:docMk/>
            <pc:sldMk cId="458750735" sldId="260"/>
            <ac:spMk id="3" creationId="{91198F10-520D-4BF2-B443-C795CECD008B}"/>
          </ac:spMkLst>
        </pc:spChg>
      </pc:sldChg>
      <pc:sldChg chg="modSp">
        <pc:chgData name="Jessica R Hutchings" userId="S::jhutchings@mcneese.edu::79d447e7-fe29-4c5b-98a1-0a856b4c30c8" providerId="AD" clId="Web-{2703CCDB-4F67-BF8B-B59F-6F37D3DDBBE9}" dt="2019-03-14T15:11:54.551" v="1706" actId="20577"/>
        <pc:sldMkLst>
          <pc:docMk/>
          <pc:sldMk cId="4217414041" sldId="261"/>
        </pc:sldMkLst>
        <pc:spChg chg="mod">
          <ac:chgData name="Jessica R Hutchings" userId="S::jhutchings@mcneese.edu::79d447e7-fe29-4c5b-98a1-0a856b4c30c8" providerId="AD" clId="Web-{2703CCDB-4F67-BF8B-B59F-6F37D3DDBBE9}" dt="2019-03-14T15:11:54.551" v="1706" actId="20577"/>
          <ac:spMkLst>
            <pc:docMk/>
            <pc:sldMk cId="4217414041" sldId="261"/>
            <ac:spMk id="3" creationId="{7062D536-8915-48A5-A992-38B98B58AF8F}"/>
          </ac:spMkLst>
        </pc:spChg>
      </pc:sldChg>
      <pc:sldChg chg="modSp">
        <pc:chgData name="Jessica R Hutchings" userId="S::jhutchings@mcneese.edu::79d447e7-fe29-4c5b-98a1-0a856b4c30c8" providerId="AD" clId="Web-{2703CCDB-4F67-BF8B-B59F-6F37D3DDBBE9}" dt="2019-03-14T13:37:26.626" v="36" actId="20577"/>
        <pc:sldMkLst>
          <pc:docMk/>
          <pc:sldMk cId="3533932530" sldId="262"/>
        </pc:sldMkLst>
        <pc:spChg chg="mod">
          <ac:chgData name="Jessica R Hutchings" userId="S::jhutchings@mcneese.edu::79d447e7-fe29-4c5b-98a1-0a856b4c30c8" providerId="AD" clId="Web-{2703CCDB-4F67-BF8B-B59F-6F37D3DDBBE9}" dt="2019-03-14T13:37:26.626" v="36" actId="20577"/>
          <ac:spMkLst>
            <pc:docMk/>
            <pc:sldMk cId="3533932530" sldId="262"/>
            <ac:spMk id="3" creationId="{425AFBC3-1172-4A78-A2DD-8E8070E1D1AA}"/>
          </ac:spMkLst>
        </pc:spChg>
      </pc:sldChg>
      <pc:sldChg chg="modSp new addAnim delAnim modAnim">
        <pc:chgData name="Jessica R Hutchings" userId="S::jhutchings@mcneese.edu::79d447e7-fe29-4c5b-98a1-0a856b4c30c8" providerId="AD" clId="Web-{2703CCDB-4F67-BF8B-B59F-6F37D3DDBBE9}" dt="2019-03-14T14:43:30.552" v="1081"/>
        <pc:sldMkLst>
          <pc:docMk/>
          <pc:sldMk cId="1736539041" sldId="268"/>
        </pc:sldMkLst>
        <pc:spChg chg="mod">
          <ac:chgData name="Jessica R Hutchings" userId="S::jhutchings@mcneese.edu::79d447e7-fe29-4c5b-98a1-0a856b4c30c8" providerId="AD" clId="Web-{2703CCDB-4F67-BF8B-B59F-6F37D3DDBBE9}" dt="2019-03-14T14:41:05.177" v="664" actId="20577"/>
          <ac:spMkLst>
            <pc:docMk/>
            <pc:sldMk cId="1736539041" sldId="268"/>
            <ac:spMk id="2" creationId="{1988440E-D64A-4509-9728-563BB6508551}"/>
          </ac:spMkLst>
        </pc:spChg>
        <pc:spChg chg="mod">
          <ac:chgData name="Jessica R Hutchings" userId="S::jhutchings@mcneese.edu::79d447e7-fe29-4c5b-98a1-0a856b4c30c8" providerId="AD" clId="Web-{2703CCDB-4F67-BF8B-B59F-6F37D3DDBBE9}" dt="2019-03-14T14:42:39.287" v="1075" actId="20577"/>
          <ac:spMkLst>
            <pc:docMk/>
            <pc:sldMk cId="1736539041" sldId="268"/>
            <ac:spMk id="3" creationId="{FC558206-EF37-4539-9368-61325EAF9B8C}"/>
          </ac:spMkLst>
        </pc:spChg>
      </pc:sldChg>
      <pc:sldChg chg="modSp new">
        <pc:chgData name="Jessica R Hutchings" userId="S::jhutchings@mcneese.edu::79d447e7-fe29-4c5b-98a1-0a856b4c30c8" providerId="AD" clId="Web-{2703CCDB-4F67-BF8B-B59F-6F37D3DDBBE9}" dt="2019-03-14T18:08:26.676" v="2099" actId="20577"/>
        <pc:sldMkLst>
          <pc:docMk/>
          <pc:sldMk cId="313351914" sldId="269"/>
        </pc:sldMkLst>
        <pc:spChg chg="mod">
          <ac:chgData name="Jessica R Hutchings" userId="S::jhutchings@mcneese.edu::79d447e7-fe29-4c5b-98a1-0a856b4c30c8" providerId="AD" clId="Web-{2703CCDB-4F67-BF8B-B59F-6F37D3DDBBE9}" dt="2019-03-14T18:05:00.894" v="1921" actId="14100"/>
          <ac:spMkLst>
            <pc:docMk/>
            <pc:sldMk cId="313351914" sldId="269"/>
            <ac:spMk id="2" creationId="{FF493EF2-098B-42F0-BCA2-D65FAEA4F45F}"/>
          </ac:spMkLst>
        </pc:spChg>
        <pc:spChg chg="mod">
          <ac:chgData name="Jessica R Hutchings" userId="S::jhutchings@mcneese.edu::79d447e7-fe29-4c5b-98a1-0a856b4c30c8" providerId="AD" clId="Web-{2703CCDB-4F67-BF8B-B59F-6F37D3DDBBE9}" dt="2019-03-14T18:08:26.676" v="2099" actId="20577"/>
          <ac:spMkLst>
            <pc:docMk/>
            <pc:sldMk cId="313351914" sldId="269"/>
            <ac:spMk id="3" creationId="{38021A6B-B046-4583-891F-7F9DFAD8174D}"/>
          </ac:spMkLst>
        </pc:spChg>
      </pc:sldChg>
      <pc:sldChg chg="modSp new">
        <pc:chgData name="Jessica R Hutchings" userId="S::jhutchings@mcneese.edu::79d447e7-fe29-4c5b-98a1-0a856b4c30c8" providerId="AD" clId="Web-{2703CCDB-4F67-BF8B-B59F-6F37D3DDBBE9}" dt="2019-03-14T18:08:29.098" v="2101" actId="20577"/>
        <pc:sldMkLst>
          <pc:docMk/>
          <pc:sldMk cId="4221239043" sldId="270"/>
        </pc:sldMkLst>
        <pc:spChg chg="mod">
          <ac:chgData name="Jessica R Hutchings" userId="S::jhutchings@mcneese.edu::79d447e7-fe29-4c5b-98a1-0a856b4c30c8" providerId="AD" clId="Web-{2703CCDB-4F67-BF8B-B59F-6F37D3DDBBE9}" dt="2019-03-14T18:08:08.692" v="2085" actId="14100"/>
          <ac:spMkLst>
            <pc:docMk/>
            <pc:sldMk cId="4221239043" sldId="270"/>
            <ac:spMk id="2" creationId="{07357943-84DA-47FF-9E73-3580053B8EDE}"/>
          </ac:spMkLst>
        </pc:spChg>
        <pc:spChg chg="mod">
          <ac:chgData name="Jessica R Hutchings" userId="S::jhutchings@mcneese.edu::79d447e7-fe29-4c5b-98a1-0a856b4c30c8" providerId="AD" clId="Web-{2703CCDB-4F67-BF8B-B59F-6F37D3DDBBE9}" dt="2019-03-14T18:08:29.098" v="2101" actId="20577"/>
          <ac:spMkLst>
            <pc:docMk/>
            <pc:sldMk cId="4221239043" sldId="270"/>
            <ac:spMk id="3" creationId="{0BD8CCE1-8CF2-4B42-A9D1-BA51F29151BE}"/>
          </ac:spMkLst>
        </pc:spChg>
      </pc:sldChg>
    </pc:docChg>
  </pc:docChgLst>
  <pc:docChgLst>
    <pc:chgData name="Jessica R Hutchings" userId="S::jhutchings@mcneese.edu::79d447e7-fe29-4c5b-98a1-0a856b4c30c8" providerId="AD" clId="Web-{EA84EF48-5035-4056-A647-8A83782794D9}"/>
    <pc:docChg chg="modSld">
      <pc:chgData name="Jessica R Hutchings" userId="S::jhutchings@mcneese.edu::79d447e7-fe29-4c5b-98a1-0a856b4c30c8" providerId="AD" clId="Web-{EA84EF48-5035-4056-A647-8A83782794D9}" dt="2019-03-14T20:55:36.502" v="483" actId="20577"/>
      <pc:docMkLst>
        <pc:docMk/>
      </pc:docMkLst>
      <pc:sldChg chg="modSp">
        <pc:chgData name="Jessica R Hutchings" userId="S::jhutchings@mcneese.edu::79d447e7-fe29-4c5b-98a1-0a856b4c30c8" providerId="AD" clId="Web-{EA84EF48-5035-4056-A647-8A83782794D9}" dt="2019-03-14T20:42:47.157" v="348" actId="20577"/>
        <pc:sldMkLst>
          <pc:docMk/>
          <pc:sldMk cId="1573337107" sldId="259"/>
        </pc:sldMkLst>
        <pc:spChg chg="mod">
          <ac:chgData name="Jessica R Hutchings" userId="S::jhutchings@mcneese.edu::79d447e7-fe29-4c5b-98a1-0a856b4c30c8" providerId="AD" clId="Web-{EA84EF48-5035-4056-A647-8A83782794D9}" dt="2019-03-14T20:42:47.157" v="348" actId="20577"/>
          <ac:spMkLst>
            <pc:docMk/>
            <pc:sldMk cId="1573337107" sldId="259"/>
            <ac:spMk id="3" creationId="{3C2A49A8-7FF1-4C18-8C54-D98066CAE26C}"/>
          </ac:spMkLst>
        </pc:spChg>
      </pc:sldChg>
      <pc:sldChg chg="modSp">
        <pc:chgData name="Jessica R Hutchings" userId="S::jhutchings@mcneese.edu::79d447e7-fe29-4c5b-98a1-0a856b4c30c8" providerId="AD" clId="Web-{EA84EF48-5035-4056-A647-8A83782794D9}" dt="2019-03-14T20:48:48.782" v="354" actId="20577"/>
        <pc:sldMkLst>
          <pc:docMk/>
          <pc:sldMk cId="458750735" sldId="260"/>
        </pc:sldMkLst>
        <pc:spChg chg="mod">
          <ac:chgData name="Jessica R Hutchings" userId="S::jhutchings@mcneese.edu::79d447e7-fe29-4c5b-98a1-0a856b4c30c8" providerId="AD" clId="Web-{EA84EF48-5035-4056-A647-8A83782794D9}" dt="2019-03-14T20:48:48.782" v="354" actId="20577"/>
          <ac:spMkLst>
            <pc:docMk/>
            <pc:sldMk cId="458750735" sldId="260"/>
            <ac:spMk id="3" creationId="{91198F10-520D-4BF2-B443-C795CECD008B}"/>
          </ac:spMkLst>
        </pc:spChg>
      </pc:sldChg>
      <pc:sldChg chg="modSp">
        <pc:chgData name="Jessica R Hutchings" userId="S::jhutchings@mcneese.edu::79d447e7-fe29-4c5b-98a1-0a856b4c30c8" providerId="AD" clId="Web-{EA84EF48-5035-4056-A647-8A83782794D9}" dt="2019-03-14T20:55:36.502" v="482" actId="20577"/>
        <pc:sldMkLst>
          <pc:docMk/>
          <pc:sldMk cId="4217414041" sldId="261"/>
        </pc:sldMkLst>
        <pc:spChg chg="mod">
          <ac:chgData name="Jessica R Hutchings" userId="S::jhutchings@mcneese.edu::79d447e7-fe29-4c5b-98a1-0a856b4c30c8" providerId="AD" clId="Web-{EA84EF48-5035-4056-A647-8A83782794D9}" dt="2019-03-14T20:55:36.502" v="482" actId="20577"/>
          <ac:spMkLst>
            <pc:docMk/>
            <pc:sldMk cId="4217414041" sldId="261"/>
            <ac:spMk id="3" creationId="{7062D536-8915-48A5-A992-38B98B58AF8F}"/>
          </ac:spMkLst>
        </pc:spChg>
      </pc:sldChg>
      <pc:sldChg chg="modSp">
        <pc:chgData name="Jessica R Hutchings" userId="S::jhutchings@mcneese.edu::79d447e7-fe29-4c5b-98a1-0a856b4c30c8" providerId="AD" clId="Web-{EA84EF48-5035-4056-A647-8A83782794D9}" dt="2019-03-14T20:49:38.032" v="360" actId="20577"/>
        <pc:sldMkLst>
          <pc:docMk/>
          <pc:sldMk cId="313351914" sldId="269"/>
        </pc:sldMkLst>
        <pc:spChg chg="mod">
          <ac:chgData name="Jessica R Hutchings" userId="S::jhutchings@mcneese.edu::79d447e7-fe29-4c5b-98a1-0a856b4c30c8" providerId="AD" clId="Web-{EA84EF48-5035-4056-A647-8A83782794D9}" dt="2019-03-14T20:49:38.032" v="360" actId="20577"/>
          <ac:spMkLst>
            <pc:docMk/>
            <pc:sldMk cId="313351914" sldId="269"/>
            <ac:spMk id="3" creationId="{38021A6B-B046-4583-891F-7F9DFAD8174D}"/>
          </ac:spMkLst>
        </pc:spChg>
      </pc:sldChg>
    </pc:docChg>
  </pc:docChgLst>
  <pc:docChgLst>
    <pc:chgData name="Jessica R Hutchings" userId="S::jhutchings@mcneese.edu::79d447e7-fe29-4c5b-98a1-0a856b4c30c8" providerId="AD" clId="Web-{D51D3502-CB10-D2FA-1E78-199010D6295C}"/>
    <pc:docChg chg="addSld modSld">
      <pc:chgData name="Jessica R Hutchings" userId="S::jhutchings@mcneese.edu::79d447e7-fe29-4c5b-98a1-0a856b4c30c8" providerId="AD" clId="Web-{D51D3502-CB10-D2FA-1E78-199010D6295C}" dt="2019-03-13T20:50:11.245" v="4173" actId="20577"/>
      <pc:docMkLst>
        <pc:docMk/>
      </pc:docMkLst>
      <pc:sldChg chg="modSp">
        <pc:chgData name="Jessica R Hutchings" userId="S::jhutchings@mcneese.edu::79d447e7-fe29-4c5b-98a1-0a856b4c30c8" providerId="AD" clId="Web-{D51D3502-CB10-D2FA-1E78-199010D6295C}" dt="2019-03-13T15:11:48.729" v="15" actId="20577"/>
        <pc:sldMkLst>
          <pc:docMk/>
          <pc:sldMk cId="109857222" sldId="256"/>
        </pc:sldMkLst>
        <pc:spChg chg="mod">
          <ac:chgData name="Jessica R Hutchings" userId="S::jhutchings@mcneese.edu::79d447e7-fe29-4c5b-98a1-0a856b4c30c8" providerId="AD" clId="Web-{D51D3502-CB10-D2FA-1E78-199010D6295C}" dt="2019-03-13T15:11:40.073" v="6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15:11:48.729" v="15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15:50:35.017" v="476" actId="14100"/>
        <pc:sldMkLst>
          <pc:docMk/>
          <pc:sldMk cId="3666727934" sldId="257"/>
        </pc:sldMkLst>
        <pc:spChg chg="mod">
          <ac:chgData name="Jessica R Hutchings" userId="S::jhutchings@mcneese.edu::79d447e7-fe29-4c5b-98a1-0a856b4c30c8" providerId="AD" clId="Web-{D51D3502-CB10-D2FA-1E78-199010D6295C}" dt="2019-03-13T15:12:49.936" v="27" actId="20577"/>
          <ac:spMkLst>
            <pc:docMk/>
            <pc:sldMk cId="3666727934" sldId="257"/>
            <ac:spMk id="2" creationId="{AB4CF540-78DD-4E1A-BF7E-6F687BE50F22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15:50:35.017" v="476" actId="14100"/>
          <ac:spMkLst>
            <pc:docMk/>
            <pc:sldMk cId="3666727934" sldId="257"/>
            <ac:spMk id="3" creationId="{35A366E9-7132-493F-91E4-C51D088AAF0E}"/>
          </ac:spMkLst>
        </pc:spChg>
      </pc:sldChg>
      <pc:sldChg chg="addSp modSp new">
        <pc:chgData name="Jessica R Hutchings" userId="S::jhutchings@mcneese.edu::79d447e7-fe29-4c5b-98a1-0a856b4c30c8" providerId="AD" clId="Web-{D51D3502-CB10-D2FA-1E78-199010D6295C}" dt="2019-03-13T19:02:52.836" v="872"/>
        <pc:sldMkLst>
          <pc:docMk/>
          <pc:sldMk cId="167895349" sldId="258"/>
        </pc:sldMkLst>
        <pc:spChg chg="mod">
          <ac:chgData name="Jessica R Hutchings" userId="S::jhutchings@mcneese.edu::79d447e7-fe29-4c5b-98a1-0a856b4c30c8" providerId="AD" clId="Web-{D51D3502-CB10-D2FA-1E78-199010D6295C}" dt="2019-03-13T19:02:28.772" v="870" actId="14100"/>
          <ac:spMkLst>
            <pc:docMk/>
            <pc:sldMk cId="167895349" sldId="258"/>
            <ac:spMk id="2" creationId="{AD5F7A16-0104-43C4-87DD-7671F04C04EE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18:41:25.804" v="506" actId="14100"/>
          <ac:spMkLst>
            <pc:docMk/>
            <pc:sldMk cId="167895349" sldId="258"/>
            <ac:spMk id="3" creationId="{9490A660-3FFB-47EB-BA76-4ED003857C1F}"/>
          </ac:spMkLst>
        </pc:spChg>
        <pc:spChg chg="add mod">
          <ac:chgData name="Jessica R Hutchings" userId="S::jhutchings@mcneese.edu::79d447e7-fe29-4c5b-98a1-0a856b4c30c8" providerId="AD" clId="Web-{D51D3502-CB10-D2FA-1E78-199010D6295C}" dt="2019-03-13T19:02:52.836" v="872"/>
          <ac:spMkLst>
            <pc:docMk/>
            <pc:sldMk cId="167895349" sldId="258"/>
            <ac:spMk id="4" creationId="{61453A1A-068A-4F84-960B-EEDBCEDC37E8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20:06:11.366" v="2307" actId="20577"/>
        <pc:sldMkLst>
          <pc:docMk/>
          <pc:sldMk cId="1573337107" sldId="259"/>
        </pc:sldMkLst>
        <pc:spChg chg="mod">
          <ac:chgData name="Jessica R Hutchings" userId="S::jhutchings@mcneese.edu::79d447e7-fe29-4c5b-98a1-0a856b4c30c8" providerId="AD" clId="Web-{D51D3502-CB10-D2FA-1E78-199010D6295C}" dt="2019-03-13T20:02:00.013" v="2164" actId="14100"/>
          <ac:spMkLst>
            <pc:docMk/>
            <pc:sldMk cId="1573337107" sldId="259"/>
            <ac:spMk id="2" creationId="{9501C03D-22C1-4D52-A2A9-087BBE2A677C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20:06:11.366" v="2307" actId="20577"/>
          <ac:spMkLst>
            <pc:docMk/>
            <pc:sldMk cId="1573337107" sldId="259"/>
            <ac:spMk id="3" creationId="{3C2A49A8-7FF1-4C18-8C54-D98066CAE26C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20:06:37.727" v="2316" actId="20577"/>
        <pc:sldMkLst>
          <pc:docMk/>
          <pc:sldMk cId="458750735" sldId="260"/>
        </pc:sldMkLst>
        <pc:spChg chg="mod">
          <ac:chgData name="Jessica R Hutchings" userId="S::jhutchings@mcneese.edu::79d447e7-fe29-4c5b-98a1-0a856b4c30c8" providerId="AD" clId="Web-{D51D3502-CB10-D2FA-1E78-199010D6295C}" dt="2019-03-13T20:06:00.460" v="2299" actId="20577"/>
          <ac:spMkLst>
            <pc:docMk/>
            <pc:sldMk cId="458750735" sldId="260"/>
            <ac:spMk id="2" creationId="{DDD85D88-DFE7-4425-853A-8C702E7B6520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20:06:37.727" v="2316" actId="20577"/>
          <ac:spMkLst>
            <pc:docMk/>
            <pc:sldMk cId="458750735" sldId="260"/>
            <ac:spMk id="3" creationId="{91198F10-520D-4BF2-B443-C795CECD008B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20:38:24.781" v="2825" actId="20577"/>
        <pc:sldMkLst>
          <pc:docMk/>
          <pc:sldMk cId="4217414041" sldId="261"/>
        </pc:sldMkLst>
        <pc:spChg chg="mod">
          <ac:chgData name="Jessica R Hutchings" userId="S::jhutchings@mcneese.edu::79d447e7-fe29-4c5b-98a1-0a856b4c30c8" providerId="AD" clId="Web-{D51D3502-CB10-D2FA-1E78-199010D6295C}" dt="2019-03-13T20:06:41.961" v="2347" actId="20577"/>
          <ac:spMkLst>
            <pc:docMk/>
            <pc:sldMk cId="4217414041" sldId="261"/>
            <ac:spMk id="2" creationId="{C8487F58-2F56-4DC3-906B-AB00E2C4B866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20:38:24.781" v="2825" actId="20577"/>
          <ac:spMkLst>
            <pc:docMk/>
            <pc:sldMk cId="4217414041" sldId="261"/>
            <ac:spMk id="3" creationId="{7062D536-8915-48A5-A992-38B98B58AF8F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20:39:25.815" v="2965" actId="20577"/>
        <pc:sldMkLst>
          <pc:docMk/>
          <pc:sldMk cId="3533932530" sldId="262"/>
        </pc:sldMkLst>
        <pc:spChg chg="mod">
          <ac:chgData name="Jessica R Hutchings" userId="S::jhutchings@mcneese.edu::79d447e7-fe29-4c5b-98a1-0a856b4c30c8" providerId="AD" clId="Web-{D51D3502-CB10-D2FA-1E78-199010D6295C}" dt="2019-03-13T20:38:36.313" v="2842" actId="20577"/>
          <ac:spMkLst>
            <pc:docMk/>
            <pc:sldMk cId="3533932530" sldId="262"/>
            <ac:spMk id="2" creationId="{B1702E5A-B38C-4325-8C70-69DB41C146A4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20:39:25.815" v="2965" actId="20577"/>
          <ac:spMkLst>
            <pc:docMk/>
            <pc:sldMk cId="3533932530" sldId="262"/>
            <ac:spMk id="3" creationId="{425AFBC3-1172-4A78-A2DD-8E8070E1D1AA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20:40:35.802" v="3125" actId="20577"/>
        <pc:sldMkLst>
          <pc:docMk/>
          <pc:sldMk cId="2562972957" sldId="263"/>
        </pc:sldMkLst>
        <pc:spChg chg="mod">
          <ac:chgData name="Jessica R Hutchings" userId="S::jhutchings@mcneese.edu::79d447e7-fe29-4c5b-98a1-0a856b4c30c8" providerId="AD" clId="Web-{D51D3502-CB10-D2FA-1E78-199010D6295C}" dt="2019-03-13T20:39:37.534" v="2986" actId="20577"/>
          <ac:spMkLst>
            <pc:docMk/>
            <pc:sldMk cId="2562972957" sldId="263"/>
            <ac:spMk id="2" creationId="{69D39DCF-3335-419D-96B6-857E13FD237F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20:40:35.802" v="3125" actId="20577"/>
          <ac:spMkLst>
            <pc:docMk/>
            <pc:sldMk cId="2562972957" sldId="263"/>
            <ac:spMk id="3" creationId="{27311B05-D3DA-4FFC-89F1-3B61B11B9310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20:41:38.242" v="3308" actId="20577"/>
        <pc:sldMkLst>
          <pc:docMk/>
          <pc:sldMk cId="2408620852" sldId="264"/>
        </pc:sldMkLst>
        <pc:spChg chg="mod">
          <ac:chgData name="Jessica R Hutchings" userId="S::jhutchings@mcneese.edu::79d447e7-fe29-4c5b-98a1-0a856b4c30c8" providerId="AD" clId="Web-{D51D3502-CB10-D2FA-1E78-199010D6295C}" dt="2019-03-13T20:40:52.615" v="3161" actId="20577"/>
          <ac:spMkLst>
            <pc:docMk/>
            <pc:sldMk cId="2408620852" sldId="264"/>
            <ac:spMk id="2" creationId="{4054C183-6FF5-4AEB-AD77-2176D724AAD1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20:41:38.242" v="3308" actId="20577"/>
          <ac:spMkLst>
            <pc:docMk/>
            <pc:sldMk cId="2408620852" sldId="264"/>
            <ac:spMk id="3" creationId="{17804B50-592E-4218-9065-9448663EE47A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20:45:22.031" v="3720" actId="20577"/>
        <pc:sldMkLst>
          <pc:docMk/>
          <pc:sldMk cId="2368117376" sldId="265"/>
        </pc:sldMkLst>
        <pc:spChg chg="mod">
          <ac:chgData name="Jessica R Hutchings" userId="S::jhutchings@mcneese.edu::79d447e7-fe29-4c5b-98a1-0a856b4c30c8" providerId="AD" clId="Web-{D51D3502-CB10-D2FA-1E78-199010D6295C}" dt="2019-03-13T20:41:44.023" v="3317" actId="20577"/>
          <ac:spMkLst>
            <pc:docMk/>
            <pc:sldMk cId="2368117376" sldId="265"/>
            <ac:spMk id="2" creationId="{F867D3FA-7C86-4AE5-B4D5-B9B17C700A8D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20:45:22.031" v="3720" actId="20577"/>
          <ac:spMkLst>
            <pc:docMk/>
            <pc:sldMk cId="2368117376" sldId="265"/>
            <ac:spMk id="3" creationId="{49A96A1D-E5D8-4E62-BDF1-9F01275878C1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20:49:34.494" v="4066" actId="20577"/>
        <pc:sldMkLst>
          <pc:docMk/>
          <pc:sldMk cId="1911787063" sldId="266"/>
        </pc:sldMkLst>
        <pc:spChg chg="mod">
          <ac:chgData name="Jessica R Hutchings" userId="S::jhutchings@mcneese.edu::79d447e7-fe29-4c5b-98a1-0a856b4c30c8" providerId="AD" clId="Web-{D51D3502-CB10-D2FA-1E78-199010D6295C}" dt="2019-03-13T20:48:26.882" v="3763" actId="20577"/>
          <ac:spMkLst>
            <pc:docMk/>
            <pc:sldMk cId="1911787063" sldId="266"/>
            <ac:spMk id="2" creationId="{03A40EE1-3FD3-47E1-9BC7-5DCB25299C5A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20:49:34.494" v="4066" actId="20577"/>
          <ac:spMkLst>
            <pc:docMk/>
            <pc:sldMk cId="1911787063" sldId="266"/>
            <ac:spMk id="3" creationId="{818C4CE3-FC7A-4144-863F-9DC3F8ABCE2B}"/>
          </ac:spMkLst>
        </pc:spChg>
      </pc:sldChg>
      <pc:sldChg chg="modSp new">
        <pc:chgData name="Jessica R Hutchings" userId="S::jhutchings@mcneese.edu::79d447e7-fe29-4c5b-98a1-0a856b4c30c8" providerId="AD" clId="Web-{D51D3502-CB10-D2FA-1E78-199010D6295C}" dt="2019-03-13T20:50:11.245" v="4172" actId="20577"/>
        <pc:sldMkLst>
          <pc:docMk/>
          <pc:sldMk cId="2642530397" sldId="267"/>
        </pc:sldMkLst>
        <pc:spChg chg="mod">
          <ac:chgData name="Jessica R Hutchings" userId="S::jhutchings@mcneese.edu::79d447e7-fe29-4c5b-98a1-0a856b4c30c8" providerId="AD" clId="Web-{D51D3502-CB10-D2FA-1E78-199010D6295C}" dt="2019-03-13T20:50:01.698" v="4154" actId="20577"/>
          <ac:spMkLst>
            <pc:docMk/>
            <pc:sldMk cId="2642530397" sldId="267"/>
            <ac:spMk id="2" creationId="{331A8EC3-C308-4B58-A4F4-53B7DD50C8D1}"/>
          </ac:spMkLst>
        </pc:spChg>
        <pc:spChg chg="mod">
          <ac:chgData name="Jessica R Hutchings" userId="S::jhutchings@mcneese.edu::79d447e7-fe29-4c5b-98a1-0a856b4c30c8" providerId="AD" clId="Web-{D51D3502-CB10-D2FA-1E78-199010D6295C}" dt="2019-03-13T20:50:11.245" v="4172" actId="20577"/>
          <ac:spMkLst>
            <pc:docMk/>
            <pc:sldMk cId="2642530397" sldId="267"/>
            <ac:spMk id="3" creationId="{E6843EB1-B0AC-4B07-A300-3FA403B1EA7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GERT Force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March 14,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2E5A-B38C-4325-8C70-69DB41C14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Path Forward.....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AFBC3-1172-4A78-A2DD-8E8070E1D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Syllabi analysis....we've pulled 2018-19 syllabi. </a:t>
            </a:r>
            <a:endParaRPr lang="en-US"/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How will we go through them all? 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Let's make a plan. </a:t>
            </a:r>
          </a:p>
        </p:txBody>
      </p:sp>
    </p:spTree>
    <p:extLst>
      <p:ext uri="{BB962C8B-B14F-4D97-AF65-F5344CB8AC3E}">
        <p14:creationId xmlns:p14="http://schemas.microsoft.com/office/powerpoint/2010/main" val="3533932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9DCF-3335-419D-96B6-857E13FD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Skill badges....</a:t>
            </a:r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1B05-D3DA-4FFC-89F1-3B61B11B9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Would be an add-on to a degree</a:t>
            </a:r>
          </a:p>
          <a:p>
            <a:r>
              <a:rPr lang="en-US">
                <a:cs typeface="Calibri"/>
              </a:rPr>
              <a:t>Various disciplinary areas</a:t>
            </a:r>
          </a:p>
          <a:p>
            <a:r>
              <a:rPr lang="en-US">
                <a:cs typeface="Calibri"/>
              </a:rPr>
              <a:t>Include curricular and co-curricular components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2972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4C183-6FF5-4AEB-AD77-2176D724A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Communication to Campus...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04B50-592E-4218-9065-9448663EE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We need to begin sharing our progress with campus...how are we going to do this? </a:t>
            </a:r>
          </a:p>
          <a:p>
            <a:r>
              <a:rPr lang="en-US">
                <a:cs typeface="Calibri"/>
              </a:rPr>
              <a:t>Faculty/Staff Retreat in August</a:t>
            </a:r>
          </a:p>
          <a:p>
            <a:r>
              <a:rPr lang="en-US">
                <a:cs typeface="Calibri"/>
              </a:rPr>
              <a:t>Image of our core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8620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7D3FA-7C86-4AE5-B4D5-B9B17C700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Stipends?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96A1D-E5D8-4E62-BDF1-9F0127587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How would we find these? Professorships? I will get with Dr. Adrian about what he has in mind. </a:t>
            </a:r>
          </a:p>
          <a:p>
            <a:r>
              <a:rPr lang="en-US">
                <a:cs typeface="Calibri"/>
              </a:rPr>
              <a:t>Stipends could pay for course redesign with the following requirements: open source texts, redesigned assignments/assessments, best professors at the helm</a:t>
            </a:r>
          </a:p>
          <a:p>
            <a:r>
              <a:rPr lang="en-US">
                <a:cs typeface="Calibri"/>
              </a:rPr>
              <a:t>What other requirements? 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8117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40EE1-3FD3-47E1-9BC7-5DCB25299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Upcoming Webinars....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C4CE3-FC7A-4144-863F-9DC3F8ABC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"Telling Freshmen the Story of College in FYE: How to Teach the Goals and Values of Higher Education"  April 2, noon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"Integrating Academic and Student Affairs in FYE: Tuning Outcomes to Assignments and Activities" April 30, noon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1787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A8EC3-C308-4B58-A4F4-53B7DD50C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Article from The American Council of Trustees and Alumni...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43EB1-B0AC-4B07-A300-3FA403B1E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    </a:t>
            </a:r>
          </a:p>
        </p:txBody>
      </p:sp>
    </p:spTree>
    <p:extLst>
      <p:ext uri="{BB962C8B-B14F-4D97-AF65-F5344CB8AC3E}">
        <p14:creationId xmlns:p14="http://schemas.microsoft.com/office/powerpoint/2010/main" val="264253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F540-78DD-4E1A-BF7E-6F687BE50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366E9-7132-493F-91E4-C51D088AA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017"/>
            <a:ext cx="10515600" cy="47599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Talk about conference</a:t>
            </a:r>
          </a:p>
          <a:p>
            <a:r>
              <a:rPr lang="en-US" dirty="0">
                <a:cs typeface="Calibri"/>
              </a:rPr>
              <a:t>Put some language to SLOs</a:t>
            </a:r>
          </a:p>
          <a:p>
            <a:r>
              <a:rPr lang="en-US" dirty="0">
                <a:cs typeface="Calibri"/>
              </a:rPr>
              <a:t>Mission and Vision...begin a draft</a:t>
            </a:r>
          </a:p>
          <a:p>
            <a:r>
              <a:rPr lang="en-US">
                <a:cs typeface="Calibri"/>
              </a:rPr>
              <a:t>Path forward...syllabi analysis and course redesign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Skill badges</a:t>
            </a:r>
          </a:p>
          <a:p>
            <a:r>
              <a:rPr lang="en-US" dirty="0">
                <a:cs typeface="Calibri"/>
              </a:rPr>
              <a:t>Communication to campus</a:t>
            </a:r>
          </a:p>
          <a:p>
            <a:r>
              <a:rPr lang="en-US" dirty="0">
                <a:cs typeface="Calibri"/>
              </a:rPr>
              <a:t>Gen Ed Redesign stipends</a:t>
            </a:r>
          </a:p>
          <a:p>
            <a:r>
              <a:rPr lang="en-US" dirty="0">
                <a:cs typeface="Calibri"/>
              </a:rPr>
              <a:t>Upcoming webinars</a:t>
            </a:r>
          </a:p>
          <a:p>
            <a:r>
              <a:rPr lang="en-US" dirty="0">
                <a:cs typeface="Calibri"/>
              </a:rPr>
              <a:t>Article from Dr. </a:t>
            </a:r>
            <a:r>
              <a:rPr lang="en-US" dirty="0" err="1">
                <a:cs typeface="Calibri"/>
              </a:rPr>
              <a:t>Burckel</a:t>
            </a:r>
          </a:p>
        </p:txBody>
      </p:sp>
    </p:spTree>
    <p:extLst>
      <p:ext uri="{BB962C8B-B14F-4D97-AF65-F5344CB8AC3E}">
        <p14:creationId xmlns:p14="http://schemas.microsoft.com/office/powerpoint/2010/main" val="366672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F7A16-0104-43C4-87DD-7671F04C0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35601" cy="1325563"/>
          </a:xfrm>
        </p:spPr>
        <p:txBody>
          <a:bodyPr/>
          <a:lstStyle/>
          <a:p>
            <a:r>
              <a:rPr lang="en-US">
                <a:cs typeface="Calibri Light"/>
              </a:rPr>
              <a:t>Conference Reflections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0A660-3FFB-47EB-BA76-4ED003857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5647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cs typeface="Calibri"/>
              </a:rPr>
              <a:t>Five themes: </a:t>
            </a:r>
            <a:endParaRPr lang="en-US"/>
          </a:p>
          <a:p>
            <a:pPr marL="514350" indent="-514350">
              <a:buAutoNum type="romanUcPeriod"/>
            </a:pPr>
            <a:r>
              <a:rPr lang="en-US">
                <a:cs typeface="Calibri"/>
              </a:rPr>
              <a:t>Proficiency – Rita and Keagan</a:t>
            </a:r>
          </a:p>
          <a:p>
            <a:pPr marL="514350" indent="-514350">
              <a:buAutoNum type="romanUcPeriod"/>
            </a:pPr>
            <a:r>
              <a:rPr lang="en-US">
                <a:cs typeface="Calibri"/>
              </a:rPr>
              <a:t>Agency and Self-Direction – Chris and Jess</a:t>
            </a:r>
          </a:p>
          <a:p>
            <a:pPr marL="514350" indent="-514350">
              <a:buAutoNum type="romanUcPeriod"/>
            </a:pPr>
            <a:r>
              <a:rPr lang="en-US">
                <a:cs typeface="Calibri"/>
              </a:rPr>
              <a:t>Integrative Learning and Problem-Based Inquiry – Darren and Mark</a:t>
            </a:r>
          </a:p>
          <a:p>
            <a:pPr marL="514350" indent="-514350">
              <a:buAutoNum type="romanUcPeriod"/>
            </a:pPr>
            <a:r>
              <a:rPr lang="en-US">
                <a:cs typeface="Calibri"/>
              </a:rPr>
              <a:t>Equity – Greg and Lisa</a:t>
            </a:r>
          </a:p>
          <a:p>
            <a:pPr marL="514350" indent="-514350">
              <a:buAutoNum type="romanUcPeriod"/>
            </a:pPr>
            <a:r>
              <a:rPr lang="en-US">
                <a:cs typeface="Calibri"/>
              </a:rPr>
              <a:t>Intentionality, Transparency, and Assessment – Wes and Jess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453A1A-068A-4F84-960B-EEDBCEDC37E8}"/>
              </a:ext>
            </a:extLst>
          </p:cNvPr>
          <p:cNvSpPr txBox="1"/>
          <p:nvPr/>
        </p:nvSpPr>
        <p:spPr>
          <a:xfrm>
            <a:off x="7165009" y="737704"/>
            <a:ext cx="4697895" cy="5262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cs typeface="Calibri"/>
              </a:rPr>
              <a:t>What did you learn that can help you in the classroom? </a:t>
            </a: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r>
              <a:rPr lang="en-US" sz="2400">
                <a:cs typeface="Calibri"/>
              </a:rPr>
              <a:t>What did you learn that will help us implement the new SLOs? </a:t>
            </a: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r>
              <a:rPr lang="en-US" sz="2400">
                <a:cs typeface="Calibri"/>
              </a:rPr>
              <a:t>What did you learn about other schools' efforts toward reforming gen ed? </a:t>
            </a: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r>
              <a:rPr lang="en-US" sz="2400">
                <a:cs typeface="Calibri"/>
              </a:rPr>
              <a:t>What innovative ideas impressed you? </a:t>
            </a: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r>
              <a:rPr lang="en-US" sz="2400">
                <a:cs typeface="Calibri"/>
              </a:rPr>
              <a:t>What will be our challenges? </a:t>
            </a: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89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1C03D-22C1-4D52-A2A9-087BBE2A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3063"/>
          </a:xfrm>
        </p:spPr>
        <p:txBody>
          <a:bodyPr>
            <a:normAutofit fontScale="90000"/>
          </a:bodyPr>
          <a:lstStyle/>
          <a:p>
            <a:r>
              <a:rPr lang="en-US">
                <a:cs typeface="Calibri Light"/>
              </a:rPr>
              <a:t>Adding language to our SLOs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A49A8-7FF1-4C18-8C54-D98066CAE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3701"/>
            <a:ext cx="10515600" cy="57112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Big 3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Communication – Students will effectively use written, oral, and visual modes of communication. 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Problem Solving – Students will apply diverse methods to answer questions and explore solutions to problems.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Personal and Professional Development – Students will cultivate personal and professional development, laying the foundations for life-long learning.</a:t>
            </a: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333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85D88-DFE7-4425-853A-8C702E7B6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316"/>
            <a:ext cx="10515600" cy="829658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Adding language to our SLOs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98F10-520D-4BF2-B443-C795CECD0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6864"/>
            <a:ext cx="10515600" cy="56334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Little 6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Information Literacy – Students will identify authoritative information sources; compose search strategies to access needed information, ask questions that lead to new areas of inquiry; and participate in the world of scholarly communication. 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Ethical Reasoning – Students will evaluate ethical judgements and courses of action by considering various perspectives and formulating reasonable positions about ethical situations and dilemmas. </a:t>
            </a:r>
            <a:endParaRPr lang="en-US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875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93EF2-098B-42F0-BCA2-D65FAEA4F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6521"/>
          </a:xfrm>
        </p:spPr>
        <p:txBody>
          <a:bodyPr/>
          <a:lstStyle/>
          <a:p>
            <a:r>
              <a:rPr lang="en-US">
                <a:cs typeface="Calibri Light"/>
              </a:rPr>
              <a:t>Adding language to our SLOs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21A6B-B046-4583-891F-7F9DFAD81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060"/>
            <a:ext cx="10515600" cy="50029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Little 6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Civics – Students develop civic literacy and the capacity to be community-engaged learners who act in mutually beneficial ways with community partners. Students have a working knowledge of the history, governing documents, and governing institutions of their country. 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Financial Literacy – Students will apply strategies to manage and control personal finances and investments. 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351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7943-84DA-47FF-9E73-3580053B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3998"/>
          </a:xfrm>
        </p:spPr>
        <p:txBody>
          <a:bodyPr>
            <a:normAutofit fontScale="90000"/>
          </a:bodyPr>
          <a:lstStyle/>
          <a:p>
            <a:r>
              <a:rPr lang="en-US">
                <a:cs typeface="Calibri Light"/>
              </a:rPr>
              <a:t>Adding language to our SLOs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8CCE1-8CF2-4B42-A9D1-BA51F2915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3017"/>
            <a:ext cx="10515600" cy="50139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cs typeface="Calibri"/>
              </a:rPr>
              <a:t>Little 6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Personal Responsibility - (repeat of personal and professional development above?)</a:t>
            </a: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Teamwork - Students develop the knowledge and skills to work with others in a professional and constructive manner. (maybe lump this under personal and professional development?)</a:t>
            </a:r>
            <a:endParaRPr lang="en-US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1239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87F58-2F56-4DC3-906B-AB00E2C4B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Mission and Vision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2D536-8915-48A5-A992-38B98B58A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The mission of the General Education Core Curriculum is to provide students with the foundational knowledge and skills to be thoughtful participants, contributors, and leaders in our society. 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Work on a slogan later.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1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8440E-D64A-4509-9728-563BB6508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Questions from a new student's perspective....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58206-EF37-4539-9368-61325EAF9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What is a university? 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What does it mean to be an educated person? 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Why am I at the university? </a:t>
            </a:r>
          </a:p>
          <a:p>
            <a:r>
              <a:rPr lang="en-US">
                <a:cs typeface="Calibri"/>
              </a:rPr>
              <a:t>How do I best engage myself in the process of becoming an educated person? </a:t>
            </a:r>
          </a:p>
          <a:p>
            <a:r>
              <a:rPr lang="en-US">
                <a:cs typeface="Calibri"/>
              </a:rPr>
              <a:t>How do I become a fully engaged member of the university community?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653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GERT Force</vt:lpstr>
      <vt:lpstr>Agenda</vt:lpstr>
      <vt:lpstr>Conference Reflections</vt:lpstr>
      <vt:lpstr>Adding language to our SLOs</vt:lpstr>
      <vt:lpstr>Adding language to our SLOs</vt:lpstr>
      <vt:lpstr>Adding language to our SLOs</vt:lpstr>
      <vt:lpstr>Adding language to our SLOs</vt:lpstr>
      <vt:lpstr>Mission and Vision</vt:lpstr>
      <vt:lpstr>Questions from a new student's perspective....</vt:lpstr>
      <vt:lpstr>Path Forward.....</vt:lpstr>
      <vt:lpstr>Skill badges....</vt:lpstr>
      <vt:lpstr>Communication to Campus...</vt:lpstr>
      <vt:lpstr>Stipends? </vt:lpstr>
      <vt:lpstr>Upcoming Webinars....</vt:lpstr>
      <vt:lpstr>Article from The American Council of Trustees and Alumni...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614</cp:revision>
  <dcterms:created xsi:type="dcterms:W3CDTF">2013-07-15T20:26:40Z</dcterms:created>
  <dcterms:modified xsi:type="dcterms:W3CDTF">2019-03-14T20:55:36Z</dcterms:modified>
</cp:coreProperties>
</file>