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sica R Hutchings" userId="S::jhutchings@mcneese.edu::79d447e7-fe29-4c5b-98a1-0a856b4c30c8" providerId="AD" clId="Web-{D2F784F6-8A3C-D544-76B9-EC92F9BBE3A5}"/>
    <pc:docChg chg="addSld modSld sldOrd">
      <pc:chgData name="Jessica R Hutchings" userId="S::jhutchings@mcneese.edu::79d447e7-fe29-4c5b-98a1-0a856b4c30c8" providerId="AD" clId="Web-{D2F784F6-8A3C-D544-76B9-EC92F9BBE3A5}" dt="2019-01-17T17:17:07.465" v="1138"/>
      <pc:docMkLst>
        <pc:docMk/>
      </pc:docMkLst>
      <pc:sldChg chg="modSp">
        <pc:chgData name="Jessica R Hutchings" userId="S::jhutchings@mcneese.edu::79d447e7-fe29-4c5b-98a1-0a856b4c30c8" providerId="AD" clId="Web-{D2F784F6-8A3C-D544-76B9-EC92F9BBE3A5}" dt="2019-01-17T15:11:32.029" v="15" actId="20577"/>
        <pc:sldMkLst>
          <pc:docMk/>
          <pc:sldMk cId="109857222" sldId="256"/>
        </pc:sldMkLst>
        <pc:spChg chg="mod">
          <ac:chgData name="Jessica R Hutchings" userId="S::jhutchings@mcneese.edu::79d447e7-fe29-4c5b-98a1-0a856b4c30c8" providerId="AD" clId="Web-{D2F784F6-8A3C-D544-76B9-EC92F9BBE3A5}" dt="2019-01-17T15:11:27.170" v="6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Jessica R Hutchings" userId="S::jhutchings@mcneese.edu::79d447e7-fe29-4c5b-98a1-0a856b4c30c8" providerId="AD" clId="Web-{D2F784F6-8A3C-D544-76B9-EC92F9BBE3A5}" dt="2019-01-17T15:11:32.029" v="15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modSp new">
        <pc:chgData name="Jessica R Hutchings" userId="S::jhutchings@mcneese.edu::79d447e7-fe29-4c5b-98a1-0a856b4c30c8" providerId="AD" clId="Web-{D2F784F6-8A3C-D544-76B9-EC92F9BBE3A5}" dt="2019-01-17T15:17:19.234" v="344" actId="20577"/>
        <pc:sldMkLst>
          <pc:docMk/>
          <pc:sldMk cId="3619661272" sldId="257"/>
        </pc:sldMkLst>
        <pc:spChg chg="mod">
          <ac:chgData name="Jessica R Hutchings" userId="S::jhutchings@mcneese.edu::79d447e7-fe29-4c5b-98a1-0a856b4c30c8" providerId="AD" clId="Web-{D2F784F6-8A3C-D544-76B9-EC92F9BBE3A5}" dt="2019-01-17T15:11:40.139" v="21" actId="20577"/>
          <ac:spMkLst>
            <pc:docMk/>
            <pc:sldMk cId="3619661272" sldId="257"/>
            <ac:spMk id="2" creationId="{66537B6B-826F-4B82-9D56-92C4C8EB7ED8}"/>
          </ac:spMkLst>
        </pc:spChg>
        <pc:spChg chg="mod">
          <ac:chgData name="Jessica R Hutchings" userId="S::jhutchings@mcneese.edu::79d447e7-fe29-4c5b-98a1-0a856b4c30c8" providerId="AD" clId="Web-{D2F784F6-8A3C-D544-76B9-EC92F9BBE3A5}" dt="2019-01-17T15:17:19.234" v="344" actId="20577"/>
          <ac:spMkLst>
            <pc:docMk/>
            <pc:sldMk cId="3619661272" sldId="257"/>
            <ac:spMk id="3" creationId="{15CFB418-5EDA-482A-8E93-BD6F7D46ED98}"/>
          </ac:spMkLst>
        </pc:spChg>
      </pc:sldChg>
      <pc:sldChg chg="modSp new">
        <pc:chgData name="Jessica R Hutchings" userId="S::jhutchings@mcneese.edu::79d447e7-fe29-4c5b-98a1-0a856b4c30c8" providerId="AD" clId="Web-{D2F784F6-8A3C-D544-76B9-EC92F9BBE3A5}" dt="2019-01-17T17:07:20.386" v="1091" actId="20577"/>
        <pc:sldMkLst>
          <pc:docMk/>
          <pc:sldMk cId="3729572902" sldId="258"/>
        </pc:sldMkLst>
        <pc:spChg chg="mod">
          <ac:chgData name="Jessica R Hutchings" userId="S::jhutchings@mcneese.edu::79d447e7-fe29-4c5b-98a1-0a856b4c30c8" providerId="AD" clId="Web-{D2F784F6-8A3C-D544-76B9-EC92F9BBE3A5}" dt="2019-01-17T15:12:42.123" v="97" actId="20577"/>
          <ac:spMkLst>
            <pc:docMk/>
            <pc:sldMk cId="3729572902" sldId="258"/>
            <ac:spMk id="2" creationId="{32E887E1-0838-45FB-A646-46E87C3DECC8}"/>
          </ac:spMkLst>
        </pc:spChg>
        <pc:spChg chg="mod">
          <ac:chgData name="Jessica R Hutchings" userId="S::jhutchings@mcneese.edu::79d447e7-fe29-4c5b-98a1-0a856b4c30c8" providerId="AD" clId="Web-{D2F784F6-8A3C-D544-76B9-EC92F9BBE3A5}" dt="2019-01-17T17:07:20.386" v="1091" actId="20577"/>
          <ac:spMkLst>
            <pc:docMk/>
            <pc:sldMk cId="3729572902" sldId="258"/>
            <ac:spMk id="3" creationId="{1296C46A-13EF-4132-B768-DB2CBABF0B36}"/>
          </ac:spMkLst>
        </pc:spChg>
      </pc:sldChg>
      <pc:sldChg chg="modSp new">
        <pc:chgData name="Jessica R Hutchings" userId="S::jhutchings@mcneese.edu::79d447e7-fe29-4c5b-98a1-0a856b4c30c8" providerId="AD" clId="Web-{D2F784F6-8A3C-D544-76B9-EC92F9BBE3A5}" dt="2019-01-17T15:13:22.514" v="128" actId="20577"/>
        <pc:sldMkLst>
          <pc:docMk/>
          <pc:sldMk cId="3771274855" sldId="259"/>
        </pc:sldMkLst>
        <pc:spChg chg="mod">
          <ac:chgData name="Jessica R Hutchings" userId="S::jhutchings@mcneese.edu::79d447e7-fe29-4c5b-98a1-0a856b4c30c8" providerId="AD" clId="Web-{D2F784F6-8A3C-D544-76B9-EC92F9BBE3A5}" dt="2019-01-17T15:13:20.326" v="126" actId="20577"/>
          <ac:spMkLst>
            <pc:docMk/>
            <pc:sldMk cId="3771274855" sldId="259"/>
            <ac:spMk id="2" creationId="{ED4B63CB-5AC3-4EA0-9ED5-5CB4F5069A97}"/>
          </ac:spMkLst>
        </pc:spChg>
        <pc:spChg chg="mod">
          <ac:chgData name="Jessica R Hutchings" userId="S::jhutchings@mcneese.edu::79d447e7-fe29-4c5b-98a1-0a856b4c30c8" providerId="AD" clId="Web-{D2F784F6-8A3C-D544-76B9-EC92F9BBE3A5}" dt="2019-01-17T15:13:22.514" v="128" actId="20577"/>
          <ac:spMkLst>
            <pc:docMk/>
            <pc:sldMk cId="3771274855" sldId="259"/>
            <ac:spMk id="3" creationId="{0A77D91D-1F13-47CA-8261-855255429B6F}"/>
          </ac:spMkLst>
        </pc:spChg>
      </pc:sldChg>
      <pc:sldChg chg="modSp new">
        <pc:chgData name="Jessica R Hutchings" userId="S::jhutchings@mcneese.edu::79d447e7-fe29-4c5b-98a1-0a856b4c30c8" providerId="AD" clId="Web-{D2F784F6-8A3C-D544-76B9-EC92F9BBE3A5}" dt="2019-01-17T17:07:51.152" v="1110" actId="20577"/>
        <pc:sldMkLst>
          <pc:docMk/>
          <pc:sldMk cId="1478230697" sldId="260"/>
        </pc:sldMkLst>
        <pc:spChg chg="mod">
          <ac:chgData name="Jessica R Hutchings" userId="S::jhutchings@mcneese.edu::79d447e7-fe29-4c5b-98a1-0a856b4c30c8" providerId="AD" clId="Web-{D2F784F6-8A3C-D544-76B9-EC92F9BBE3A5}" dt="2019-01-17T15:13:37.983" v="138" actId="20577"/>
          <ac:spMkLst>
            <pc:docMk/>
            <pc:sldMk cId="1478230697" sldId="260"/>
            <ac:spMk id="2" creationId="{2F824B7C-B912-4ACA-B499-72DFD1E684C6}"/>
          </ac:spMkLst>
        </pc:spChg>
        <pc:spChg chg="mod">
          <ac:chgData name="Jessica R Hutchings" userId="S::jhutchings@mcneese.edu::79d447e7-fe29-4c5b-98a1-0a856b4c30c8" providerId="AD" clId="Web-{D2F784F6-8A3C-D544-76B9-EC92F9BBE3A5}" dt="2019-01-17T17:07:51.152" v="1110" actId="20577"/>
          <ac:spMkLst>
            <pc:docMk/>
            <pc:sldMk cId="1478230697" sldId="260"/>
            <ac:spMk id="3" creationId="{4B9D3921-07AE-4021-A06F-9938D16D97C4}"/>
          </ac:spMkLst>
        </pc:spChg>
      </pc:sldChg>
      <pc:sldChg chg="modSp new">
        <pc:chgData name="Jessica R Hutchings" userId="S::jhutchings@mcneese.edu::79d447e7-fe29-4c5b-98a1-0a856b4c30c8" providerId="AD" clId="Web-{D2F784F6-8A3C-D544-76B9-EC92F9BBE3A5}" dt="2019-01-17T15:14:55.702" v="227" actId="20577"/>
        <pc:sldMkLst>
          <pc:docMk/>
          <pc:sldMk cId="3454174388" sldId="261"/>
        </pc:sldMkLst>
        <pc:spChg chg="mod">
          <ac:chgData name="Jessica R Hutchings" userId="S::jhutchings@mcneese.edu::79d447e7-fe29-4c5b-98a1-0a856b4c30c8" providerId="AD" clId="Web-{D2F784F6-8A3C-D544-76B9-EC92F9BBE3A5}" dt="2019-01-17T15:14:25.483" v="161" actId="20577"/>
          <ac:spMkLst>
            <pc:docMk/>
            <pc:sldMk cId="3454174388" sldId="261"/>
            <ac:spMk id="2" creationId="{F5313468-90C1-4A39-9AD9-8C960D70128D}"/>
          </ac:spMkLst>
        </pc:spChg>
        <pc:spChg chg="mod">
          <ac:chgData name="Jessica R Hutchings" userId="S::jhutchings@mcneese.edu::79d447e7-fe29-4c5b-98a1-0a856b4c30c8" providerId="AD" clId="Web-{D2F784F6-8A3C-D544-76B9-EC92F9BBE3A5}" dt="2019-01-17T15:14:55.702" v="227" actId="20577"/>
          <ac:spMkLst>
            <pc:docMk/>
            <pc:sldMk cId="3454174388" sldId="261"/>
            <ac:spMk id="3" creationId="{525A60EB-E1E4-4511-AE03-7454E553B382}"/>
          </ac:spMkLst>
        </pc:spChg>
      </pc:sldChg>
      <pc:sldChg chg="modSp new">
        <pc:chgData name="Jessica R Hutchings" userId="S::jhutchings@mcneese.edu::79d447e7-fe29-4c5b-98a1-0a856b4c30c8" providerId="AD" clId="Web-{D2F784F6-8A3C-D544-76B9-EC92F9BBE3A5}" dt="2019-01-17T16:58:40.042" v="657" actId="20577"/>
        <pc:sldMkLst>
          <pc:docMk/>
          <pc:sldMk cId="1316803085" sldId="262"/>
        </pc:sldMkLst>
        <pc:spChg chg="mod">
          <ac:chgData name="Jessica R Hutchings" userId="S::jhutchings@mcneese.edu::79d447e7-fe29-4c5b-98a1-0a856b4c30c8" providerId="AD" clId="Web-{D2F784F6-8A3C-D544-76B9-EC92F9BBE3A5}" dt="2019-01-17T15:17:51.734" v="351" actId="20577"/>
          <ac:spMkLst>
            <pc:docMk/>
            <pc:sldMk cId="1316803085" sldId="262"/>
            <ac:spMk id="2" creationId="{5FEDD128-3FAA-4417-B6D7-A3D9D9318477}"/>
          </ac:spMkLst>
        </pc:spChg>
        <pc:spChg chg="mod">
          <ac:chgData name="Jessica R Hutchings" userId="S::jhutchings@mcneese.edu::79d447e7-fe29-4c5b-98a1-0a856b4c30c8" providerId="AD" clId="Web-{D2F784F6-8A3C-D544-76B9-EC92F9BBE3A5}" dt="2019-01-17T16:58:40.042" v="657" actId="20577"/>
          <ac:spMkLst>
            <pc:docMk/>
            <pc:sldMk cId="1316803085" sldId="262"/>
            <ac:spMk id="3" creationId="{4CCC027F-6101-42AC-BAEF-6B0E2A4CC02E}"/>
          </ac:spMkLst>
        </pc:spChg>
      </pc:sldChg>
      <pc:sldChg chg="modSp new">
        <pc:chgData name="Jessica R Hutchings" userId="S::jhutchings@mcneese.edu::79d447e7-fe29-4c5b-98a1-0a856b4c30c8" providerId="AD" clId="Web-{D2F784F6-8A3C-D544-76B9-EC92F9BBE3A5}" dt="2019-01-17T17:04:12.261" v="856" actId="20577"/>
        <pc:sldMkLst>
          <pc:docMk/>
          <pc:sldMk cId="2085787569" sldId="263"/>
        </pc:sldMkLst>
        <pc:spChg chg="mod">
          <ac:chgData name="Jessica R Hutchings" userId="S::jhutchings@mcneese.edu::79d447e7-fe29-4c5b-98a1-0a856b4c30c8" providerId="AD" clId="Web-{D2F784F6-8A3C-D544-76B9-EC92F9BBE3A5}" dt="2019-01-17T16:59:04.229" v="667" actId="20577"/>
          <ac:spMkLst>
            <pc:docMk/>
            <pc:sldMk cId="2085787569" sldId="263"/>
            <ac:spMk id="2" creationId="{3B1667A7-6AD8-4816-809E-1649CAB9AD9F}"/>
          </ac:spMkLst>
        </pc:spChg>
        <pc:spChg chg="mod">
          <ac:chgData name="Jessica R Hutchings" userId="S::jhutchings@mcneese.edu::79d447e7-fe29-4c5b-98a1-0a856b4c30c8" providerId="AD" clId="Web-{D2F784F6-8A3C-D544-76B9-EC92F9BBE3A5}" dt="2019-01-17T17:04:12.261" v="856" actId="20577"/>
          <ac:spMkLst>
            <pc:docMk/>
            <pc:sldMk cId="2085787569" sldId="263"/>
            <ac:spMk id="3" creationId="{06818672-55CA-4451-AD5A-3022D78B853E}"/>
          </ac:spMkLst>
        </pc:spChg>
      </pc:sldChg>
      <pc:sldChg chg="modSp new">
        <pc:chgData name="Jessica R Hutchings" userId="S::jhutchings@mcneese.edu::79d447e7-fe29-4c5b-98a1-0a856b4c30c8" providerId="AD" clId="Web-{D2F784F6-8A3C-D544-76B9-EC92F9BBE3A5}" dt="2019-01-17T17:06:47.495" v="1080" actId="20577"/>
        <pc:sldMkLst>
          <pc:docMk/>
          <pc:sldMk cId="3275138170" sldId="264"/>
        </pc:sldMkLst>
        <pc:spChg chg="mod">
          <ac:chgData name="Jessica R Hutchings" userId="S::jhutchings@mcneese.edu::79d447e7-fe29-4c5b-98a1-0a856b4c30c8" providerId="AD" clId="Web-{D2F784F6-8A3C-D544-76B9-EC92F9BBE3A5}" dt="2019-01-17T17:04:23.745" v="867" actId="20577"/>
          <ac:spMkLst>
            <pc:docMk/>
            <pc:sldMk cId="3275138170" sldId="264"/>
            <ac:spMk id="2" creationId="{F1EE800D-6A0A-4D40-88B0-8A25CE0014E6}"/>
          </ac:spMkLst>
        </pc:spChg>
        <pc:spChg chg="mod">
          <ac:chgData name="Jessica R Hutchings" userId="S::jhutchings@mcneese.edu::79d447e7-fe29-4c5b-98a1-0a856b4c30c8" providerId="AD" clId="Web-{D2F784F6-8A3C-D544-76B9-EC92F9BBE3A5}" dt="2019-01-17T17:06:47.495" v="1080" actId="20577"/>
          <ac:spMkLst>
            <pc:docMk/>
            <pc:sldMk cId="3275138170" sldId="264"/>
            <ac:spMk id="3" creationId="{5431860C-961B-4631-8D9D-A9A72BB39122}"/>
          </ac:spMkLst>
        </pc:spChg>
      </pc:sldChg>
      <pc:sldChg chg="addSp delSp modSp new ord">
        <pc:chgData name="Jessica R Hutchings" userId="S::jhutchings@mcneese.edu::79d447e7-fe29-4c5b-98a1-0a856b4c30c8" providerId="AD" clId="Web-{D2F784F6-8A3C-D544-76B9-EC92F9BBE3A5}" dt="2019-01-17T17:17:07.465" v="1138"/>
        <pc:sldMkLst>
          <pc:docMk/>
          <pc:sldMk cId="919304714" sldId="265"/>
        </pc:sldMkLst>
        <pc:spChg chg="mod">
          <ac:chgData name="Jessica R Hutchings" userId="S::jhutchings@mcneese.edu::79d447e7-fe29-4c5b-98a1-0a856b4c30c8" providerId="AD" clId="Web-{D2F784F6-8A3C-D544-76B9-EC92F9BBE3A5}" dt="2019-01-17T17:09:54.292" v="1126" actId="20577"/>
          <ac:spMkLst>
            <pc:docMk/>
            <pc:sldMk cId="919304714" sldId="265"/>
            <ac:spMk id="2" creationId="{1C18139D-17A9-4017-956D-821332660337}"/>
          </ac:spMkLst>
        </pc:spChg>
        <pc:spChg chg="del mod">
          <ac:chgData name="Jessica R Hutchings" userId="S::jhutchings@mcneese.edu::79d447e7-fe29-4c5b-98a1-0a856b4c30c8" providerId="AD" clId="Web-{D2F784F6-8A3C-D544-76B9-EC92F9BBE3A5}" dt="2019-01-17T17:09:22.995" v="1122"/>
          <ac:spMkLst>
            <pc:docMk/>
            <pc:sldMk cId="919304714" sldId="265"/>
            <ac:spMk id="3" creationId="{2CDFEB01-8558-4822-832F-912BAA73F374}"/>
          </ac:spMkLst>
        </pc:spChg>
        <pc:spChg chg="add del mod">
          <ac:chgData name="Jessica R Hutchings" userId="S::jhutchings@mcneese.edu::79d447e7-fe29-4c5b-98a1-0a856b4c30c8" providerId="AD" clId="Web-{D2F784F6-8A3C-D544-76B9-EC92F9BBE3A5}" dt="2019-01-17T17:11:03.777" v="1129"/>
          <ac:spMkLst>
            <pc:docMk/>
            <pc:sldMk cId="919304714" sldId="265"/>
            <ac:spMk id="7" creationId="{7238424C-488D-4F7C-91C8-7D48124DA776}"/>
          </ac:spMkLst>
        </pc:spChg>
        <pc:spChg chg="add del mod">
          <ac:chgData name="Jessica R Hutchings" userId="S::jhutchings@mcneese.edu::79d447e7-fe29-4c5b-98a1-0a856b4c30c8" providerId="AD" clId="Web-{D2F784F6-8A3C-D544-76B9-EC92F9BBE3A5}" dt="2019-01-17T17:13:09.059" v="1131"/>
          <ac:spMkLst>
            <pc:docMk/>
            <pc:sldMk cId="919304714" sldId="265"/>
            <ac:spMk id="11" creationId="{C3B0E042-D710-41E7-A53D-BD1C8C15C1E4}"/>
          </ac:spMkLst>
        </pc:spChg>
        <pc:spChg chg="add del mod">
          <ac:chgData name="Jessica R Hutchings" userId="S::jhutchings@mcneese.edu::79d447e7-fe29-4c5b-98a1-0a856b4c30c8" providerId="AD" clId="Web-{D2F784F6-8A3C-D544-76B9-EC92F9BBE3A5}" dt="2019-01-17T17:17:07.465" v="1138"/>
          <ac:spMkLst>
            <pc:docMk/>
            <pc:sldMk cId="919304714" sldId="265"/>
            <ac:spMk id="15" creationId="{4335B998-7835-470F-8E28-27B3662F4D94}"/>
          </ac:spMkLst>
        </pc:spChg>
        <pc:graphicFrameChg chg="add del mod ord modGraphic">
          <ac:chgData name="Jessica R Hutchings" userId="S::jhutchings@mcneese.edu::79d447e7-fe29-4c5b-98a1-0a856b4c30c8" providerId="AD" clId="Web-{D2F784F6-8A3C-D544-76B9-EC92F9BBE3A5}" dt="2019-01-17T17:14:23.214" v="1135"/>
          <ac:graphicFrameMkLst>
            <pc:docMk/>
            <pc:sldMk cId="919304714" sldId="265"/>
            <ac:graphicFrameMk id="16" creationId="{E1A49DF4-77FA-49C9-B949-A35B7D1A3692}"/>
          </ac:graphicFrameMkLst>
        </pc:graphicFrameChg>
        <pc:graphicFrameChg chg="add del mod ord modGraphic">
          <ac:chgData name="Jessica R Hutchings" userId="S::jhutchings@mcneese.edu::79d447e7-fe29-4c5b-98a1-0a856b4c30c8" providerId="AD" clId="Web-{D2F784F6-8A3C-D544-76B9-EC92F9BBE3A5}" dt="2019-01-17T17:14:50.214" v="1137"/>
          <ac:graphicFrameMkLst>
            <pc:docMk/>
            <pc:sldMk cId="919304714" sldId="265"/>
            <ac:graphicFrameMk id="24" creationId="{B435DF8C-2277-47DE-B8E3-BE6B5871EDE0}"/>
          </ac:graphicFrameMkLst>
        </pc:graphicFrameChg>
        <pc:picChg chg="add del mod ord">
          <ac:chgData name="Jessica R Hutchings" userId="S::jhutchings@mcneese.edu::79d447e7-fe29-4c5b-98a1-0a856b4c30c8" providerId="AD" clId="Web-{D2F784F6-8A3C-D544-76B9-EC92F9BBE3A5}" dt="2019-01-17T17:10:32.589" v="1128"/>
          <ac:picMkLst>
            <pc:docMk/>
            <pc:sldMk cId="919304714" sldId="265"/>
            <ac:picMk id="4" creationId="{4F945E0C-E709-4A91-952A-EE2F6928ACD8}"/>
          </ac:picMkLst>
        </pc:picChg>
        <pc:picChg chg="add del mod ord">
          <ac:chgData name="Jessica R Hutchings" userId="S::jhutchings@mcneese.edu::79d447e7-fe29-4c5b-98a1-0a856b4c30c8" providerId="AD" clId="Web-{D2F784F6-8A3C-D544-76B9-EC92F9BBE3A5}" dt="2019-01-17T17:11:47.855" v="1130"/>
          <ac:picMkLst>
            <pc:docMk/>
            <pc:sldMk cId="919304714" sldId="265"/>
            <ac:picMk id="8" creationId="{4F57A050-BCAE-4DC5-89C6-6786978DC6A7}"/>
          </ac:picMkLst>
        </pc:picChg>
        <pc:picChg chg="add del mod ord">
          <ac:chgData name="Jessica R Hutchings" userId="S::jhutchings@mcneese.edu::79d447e7-fe29-4c5b-98a1-0a856b4c30c8" providerId="AD" clId="Web-{D2F784F6-8A3C-D544-76B9-EC92F9BBE3A5}" dt="2019-01-17T17:14:17.168" v="1133"/>
          <ac:picMkLst>
            <pc:docMk/>
            <pc:sldMk cId="919304714" sldId="265"/>
            <ac:picMk id="12" creationId="{16BC63AC-9E00-4D5C-913D-35389C2092D3}"/>
          </ac:picMkLst>
        </pc:picChg>
        <pc:picChg chg="add mod ord">
          <ac:chgData name="Jessica R Hutchings" userId="S::jhutchings@mcneese.edu::79d447e7-fe29-4c5b-98a1-0a856b4c30c8" providerId="AD" clId="Web-{D2F784F6-8A3C-D544-76B9-EC92F9BBE3A5}" dt="2019-01-17T17:17:07.465" v="1138"/>
          <ac:picMkLst>
            <pc:docMk/>
            <pc:sldMk cId="919304714" sldId="265"/>
            <ac:picMk id="32" creationId="{8407B9EB-C6BD-4060-B382-70F3CDC82C0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egistrar.gatech.edu/info/general-education-mission-statement" TargetMode="External"/><Relationship Id="rId2" Type="http://schemas.openxmlformats.org/officeDocument/2006/relationships/hyperlink" Target="https://www.snow.edu/academics/ge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eneraleducation.appstate.edu/newsletters/january-2015/new-vision-and-mission-statement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ugs.utah.edu/general-education/learning-communities.php" TargetMode="External"/><Relationship Id="rId2" Type="http://schemas.openxmlformats.org/officeDocument/2006/relationships/hyperlink" Target="http://catalog.tamucc.edu/content.php?catoid=5&amp;navoid=132#University_Core_Curriculum_Program#University_Core_Curriculum_Progra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ewmanu.edu/academics/academic-information/learning-communities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GERT Force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1-17-2019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E800D-6A0A-4D40-88B0-8A25CE001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Institute of General Education and Assessment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1860C-961B-4631-8D9D-A9A72BB39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June 3-7, 2019 </a:t>
            </a:r>
            <a:endParaRPr lang="en-US"/>
          </a:p>
          <a:p>
            <a:r>
              <a:rPr lang="en-US">
                <a:cs typeface="Calibri"/>
              </a:rPr>
              <a:t>Application deadline, February 8, 2019</a:t>
            </a:r>
          </a:p>
          <a:p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Goals of institute: </a:t>
            </a:r>
            <a:endParaRPr lang="en-US" dirty="0">
              <a:cs typeface="Calibri"/>
            </a:endParaRPr>
          </a:p>
          <a:p>
            <a:pPr lvl="1"/>
            <a:r>
              <a:rPr lang="en-US">
                <a:cs typeface="Calibri"/>
              </a:rPr>
              <a:t>Learn how to define broad, yet highly engaging learning outcomes.</a:t>
            </a:r>
            <a:endParaRPr lang="en-US" dirty="0">
              <a:cs typeface="Calibri"/>
            </a:endParaRPr>
          </a:p>
          <a:p>
            <a:pPr lvl="1"/>
            <a:r>
              <a:rPr lang="en-US">
                <a:cs typeface="Calibri"/>
              </a:rPr>
              <a:t>Develop evidence-based theory-to-practice models. </a:t>
            </a:r>
            <a:endParaRPr lang="en-US" dirty="0">
              <a:cs typeface="Calibri"/>
            </a:endParaRPr>
          </a:p>
          <a:p>
            <a:pPr lvl="1"/>
            <a:r>
              <a:rPr lang="en-US">
                <a:cs typeface="Calibri"/>
              </a:rPr>
              <a:t>Identify strategies and practices for successful implementation of changes. </a:t>
            </a:r>
            <a:endParaRPr lang="en-US" dirty="0">
              <a:cs typeface="Calibri"/>
            </a:endParaRPr>
          </a:p>
          <a:p>
            <a:pPr lvl="1"/>
            <a:r>
              <a:rPr lang="en-US">
                <a:cs typeface="Calibri"/>
              </a:rPr>
              <a:t>Implement meaningful course-embedded assessment strategies. </a:t>
            </a:r>
            <a:endParaRPr lang="en-US" dirty="0">
              <a:cs typeface="Calibri"/>
            </a:endParaRPr>
          </a:p>
          <a:p>
            <a:pPr lvl="1"/>
            <a:r>
              <a:rPr lang="en-US">
                <a:cs typeface="Calibri"/>
              </a:rPr>
              <a:t>Create a plan for action to implement gen ed reform.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75138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37B6B-826F-4B82-9D56-92C4C8EB7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FB418-5EDA-482A-8E93-BD6F7D46E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SLOs</a:t>
            </a:r>
          </a:p>
          <a:p>
            <a:r>
              <a:rPr lang="en-US" dirty="0">
                <a:cs typeface="Calibri"/>
              </a:rPr>
              <a:t>Mission</a:t>
            </a:r>
          </a:p>
          <a:p>
            <a:r>
              <a:rPr lang="en-US" dirty="0">
                <a:cs typeface="Calibri"/>
              </a:rPr>
              <a:t>Innovative gen ed models</a:t>
            </a:r>
          </a:p>
          <a:p>
            <a:r>
              <a:rPr lang="en-US" dirty="0">
                <a:cs typeface="Calibri"/>
              </a:rPr>
              <a:t>February prep</a:t>
            </a:r>
          </a:p>
          <a:p>
            <a:r>
              <a:rPr lang="en-US" dirty="0">
                <a:cs typeface="Calibri"/>
              </a:rPr>
              <a:t>What happens after February?</a:t>
            </a:r>
          </a:p>
          <a:p>
            <a:r>
              <a:rPr lang="en-US" dirty="0">
                <a:cs typeface="Calibri"/>
              </a:rPr>
              <a:t>Gen ed institute? 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9661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887E1-0838-45FB-A646-46E87C3DE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SLOs – Time to decide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6C46A-13EF-4132-B768-DB2CBABF0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/>
              </a:rPr>
              <a:t>How much stacking/grouping? 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What will the language look like? 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What image will help us communicate our intent? 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>
                <a:cs typeface="Calibri"/>
              </a:rPr>
              <a:t>Let's get to work! 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9572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B63CB-5AC3-4EA0-9ED5-5CB4F5069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Examples of gen ed missions.....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7D91D-1F13-47CA-8261-855255429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u="sng" dirty="0">
                <a:cs typeface="Calibri"/>
                <a:hlinkClick r:id="rId2"/>
              </a:rPr>
              <a:t>Snow College</a:t>
            </a:r>
            <a:endParaRPr lang="en-US">
              <a:cs typeface="Calibri"/>
            </a:endParaRPr>
          </a:p>
          <a:p>
            <a:r>
              <a:rPr lang="en-US" u="sng" dirty="0">
                <a:cs typeface="Calibri"/>
                <a:hlinkClick r:id="rId3"/>
              </a:rPr>
              <a:t>Georgia Tech</a:t>
            </a:r>
            <a:endParaRPr lang="en-US">
              <a:cs typeface="Calibri"/>
            </a:endParaRPr>
          </a:p>
          <a:p>
            <a:r>
              <a:rPr lang="en-US" u="sng" dirty="0">
                <a:cs typeface="Calibri"/>
                <a:hlinkClick r:id="rId4"/>
              </a:rPr>
              <a:t>Appalachian State</a:t>
            </a:r>
            <a:endParaRPr lang="en-US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71274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24B7C-B912-4ACA-B499-72DFD1E68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What will ours look like?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D3921-07AE-4021-A06F-9938D16D9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Aligned with institutional mission</a:t>
            </a:r>
          </a:p>
          <a:p>
            <a:r>
              <a:rPr lang="en-US" dirty="0">
                <a:cs typeface="Calibri"/>
              </a:rPr>
              <a:t>Digestible and concise</a:t>
            </a:r>
          </a:p>
          <a:p>
            <a:r>
              <a:rPr lang="en-US">
                <a:cs typeface="Calibri"/>
              </a:rPr>
              <a:t>Aspirational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8230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13468-90C1-4A39-9AD9-8C960D701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Innovative Gen Ed Models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A60EB-E1E4-4511-AE03-7454E553B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u="sng" dirty="0">
                <a:cs typeface="Calibri"/>
                <a:hlinkClick r:id="rId2"/>
              </a:rPr>
              <a:t>Texas A&amp;M Corpus Christi</a:t>
            </a:r>
            <a:endParaRPr lang="en-US">
              <a:cs typeface="Calibri"/>
            </a:endParaRPr>
          </a:p>
          <a:p>
            <a:r>
              <a:rPr lang="en-US" u="sng" dirty="0">
                <a:cs typeface="Calibri"/>
                <a:hlinkClick r:id="rId3"/>
              </a:rPr>
              <a:t>University of Utah</a:t>
            </a:r>
            <a:endParaRPr lang="en-US">
              <a:cs typeface="Calibri"/>
            </a:endParaRPr>
          </a:p>
          <a:p>
            <a:r>
              <a:rPr lang="en-US" u="sng" dirty="0">
                <a:cs typeface="Calibri"/>
                <a:hlinkClick r:id="rId4"/>
              </a:rPr>
              <a:t>Newman</a:t>
            </a:r>
            <a:endParaRPr lang="en-US"/>
          </a:p>
          <a:p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>
                <a:cs typeface="Calibri"/>
              </a:rPr>
              <a:t>We don't have to decide to do these things today...but it's time to understand what they are and how they might work here. </a:t>
            </a:r>
          </a:p>
        </p:txBody>
      </p:sp>
    </p:spTree>
    <p:extLst>
      <p:ext uri="{BB962C8B-B14F-4D97-AF65-F5344CB8AC3E}">
        <p14:creationId xmlns:p14="http://schemas.microsoft.com/office/powerpoint/2010/main" val="3454174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DD128-3FAA-4417-B6D7-A3D9D9318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February preparation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C027F-6101-42AC-BAEF-6B0E2A4CC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Five themes: </a:t>
            </a:r>
            <a:endParaRPr lang="en-US" dirty="0"/>
          </a:p>
          <a:p>
            <a:pPr marL="514350" indent="-514350">
              <a:buAutoNum type="romanUcPeriod"/>
            </a:pPr>
            <a:r>
              <a:rPr lang="en-US" dirty="0">
                <a:cs typeface="Calibri" panose="020F0502020204030204"/>
              </a:rPr>
              <a:t>Proficiency – Rita and Keagan</a:t>
            </a:r>
          </a:p>
          <a:p>
            <a:pPr marL="514350" indent="-514350">
              <a:buAutoNum type="romanUcPeriod"/>
            </a:pPr>
            <a:r>
              <a:rPr lang="en-US" dirty="0">
                <a:cs typeface="Calibri" panose="020F0502020204030204"/>
              </a:rPr>
              <a:t>Agency and Self-Direction – Chris and Jess</a:t>
            </a:r>
          </a:p>
          <a:p>
            <a:pPr marL="514350" indent="-514350">
              <a:buAutoNum type="romanUcPeriod"/>
            </a:pPr>
            <a:r>
              <a:rPr lang="en-US" dirty="0">
                <a:cs typeface="Calibri" panose="020F0502020204030204"/>
              </a:rPr>
              <a:t>Integrative Learning and Problem-Based Inquiry – Darren and Mark</a:t>
            </a:r>
          </a:p>
          <a:p>
            <a:pPr marL="514350" indent="-514350">
              <a:buAutoNum type="romanUcPeriod"/>
            </a:pPr>
            <a:r>
              <a:rPr lang="en-US" dirty="0">
                <a:cs typeface="Calibri" panose="020F0502020204030204"/>
              </a:rPr>
              <a:t>Equity – Greg and Lisa</a:t>
            </a:r>
          </a:p>
          <a:p>
            <a:pPr marL="514350" indent="-514350">
              <a:buAutoNum type="romanUcPeriod"/>
            </a:pPr>
            <a:r>
              <a:rPr lang="en-US" dirty="0">
                <a:cs typeface="Calibri" panose="020F0502020204030204"/>
              </a:rPr>
              <a:t>Intentionality, Transparency, and Assessment – Wes and Jess</a:t>
            </a:r>
          </a:p>
          <a:p>
            <a:pPr marL="514350" indent="-514350">
              <a:buAutoNum type="romanUcPeriod"/>
            </a:pP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316803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667A7-6AD8-4816-809E-1649CAB9A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What happens after February? 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18672-55CA-4451-AD5A-3022D78B8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Communicate new SLOs to institution. </a:t>
            </a:r>
          </a:p>
          <a:p>
            <a:r>
              <a:rPr lang="en-US">
                <a:cs typeface="Calibri"/>
              </a:rPr>
              <a:t>Syllabi analysis...where are we currently teaching the new SLOs? </a:t>
            </a:r>
          </a:p>
          <a:p>
            <a:r>
              <a:rPr lang="en-US">
                <a:cs typeface="Calibri"/>
              </a:rPr>
              <a:t>Target courses for redesign: Assignment/Artifacts/Evidence</a:t>
            </a:r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Develop assessment plan. </a:t>
            </a:r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Develop course approval process. </a:t>
            </a:r>
          </a:p>
          <a:p>
            <a:r>
              <a:rPr lang="en-US">
                <a:cs typeface="Calibri"/>
              </a:rPr>
              <a:t>Capstones...we need to assess gen ed competency achievement at the capstone level...how will we do this? 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5787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8139D-17A9-4017-956D-821332660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cs typeface="Calibri Light"/>
              </a:rPr>
              <a:t>Happy new year!!!</a:t>
            </a:r>
          </a:p>
        </p:txBody>
      </p:sp>
      <p:pic>
        <p:nvPicPr>
          <p:cNvPr id="32" name="Picture 32" descr="A picture containing teeth, person, indoor, brushing&#10;&#10;Description generated with very high confidence">
            <a:extLst>
              <a:ext uri="{FF2B5EF4-FFF2-40B4-BE49-F238E27FC236}">
                <a16:creationId xmlns:a16="http://schemas.microsoft.com/office/drawing/2014/main" id="{8407B9EB-C6BD-4060-B382-70F3CDC82C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69412" y="1825625"/>
            <a:ext cx="365317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304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GERT Force</vt:lpstr>
      <vt:lpstr>Agenda</vt:lpstr>
      <vt:lpstr>SLOs – Time to decide</vt:lpstr>
      <vt:lpstr>Examples of gen ed missions.....</vt:lpstr>
      <vt:lpstr>What will ours look like? </vt:lpstr>
      <vt:lpstr>Innovative Gen Ed Models</vt:lpstr>
      <vt:lpstr>February preparation</vt:lpstr>
      <vt:lpstr>What happens after February? </vt:lpstr>
      <vt:lpstr>Happy new year!!!</vt:lpstr>
      <vt:lpstr>Institute of General Education and Assessment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 </cp:lastModifiedBy>
  <cp:revision>210</cp:revision>
  <dcterms:created xsi:type="dcterms:W3CDTF">2013-07-15T20:26:40Z</dcterms:created>
  <dcterms:modified xsi:type="dcterms:W3CDTF">2019-01-17T17:17:13Z</dcterms:modified>
</cp:coreProperties>
</file>