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59" r:id="rId5"/>
    <p:sldId id="260" r:id="rId6"/>
    <p:sldId id="262" r:id="rId7"/>
    <p:sldId id="261" r:id="rId8"/>
    <p:sldId id="264" r:id="rId9"/>
    <p:sldId id="272" r:id="rId10"/>
    <p:sldId id="271" r:id="rId11"/>
    <p:sldId id="258" r:id="rId12"/>
    <p:sldId id="273" r:id="rId13"/>
    <p:sldId id="274" r:id="rId14"/>
    <p:sldId id="275" r:id="rId15"/>
    <p:sldId id="276" r:id="rId16"/>
    <p:sldId id="277"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R Hutchings" userId="S::jhutchings@mcneese.edu::79d447e7-fe29-4c5b-98a1-0a856b4c30c8" providerId="AD" clId="Web-{AAB17779-3CE3-4BE9-9194-6A2FB9A1FB9C}"/>
    <pc:docChg chg="addSld modSld">
      <pc:chgData name="Jessica R Hutchings" userId="S::jhutchings@mcneese.edu::79d447e7-fe29-4c5b-98a1-0a856b4c30c8" providerId="AD" clId="Web-{AAB17779-3CE3-4BE9-9194-6A2FB9A1FB9C}" dt="2018-10-02T12:13:49.293" v="44"/>
      <pc:docMkLst>
        <pc:docMk/>
      </pc:docMkLst>
      <pc:sldChg chg="addSp delSp modSp">
        <pc:chgData name="Jessica R Hutchings" userId="S::jhutchings@mcneese.edu::79d447e7-fe29-4c5b-98a1-0a856b4c30c8" providerId="AD" clId="Web-{AAB17779-3CE3-4BE9-9194-6A2FB9A1FB9C}" dt="2018-10-02T12:05:34.683" v="21" actId="20577"/>
        <pc:sldMkLst>
          <pc:docMk/>
          <pc:sldMk cId="109857222" sldId="256"/>
        </pc:sldMkLst>
        <pc:spChg chg="add del mod">
          <ac:chgData name="Jessica R Hutchings" userId="S::jhutchings@mcneese.edu::79d447e7-fe29-4c5b-98a1-0a856b4c30c8" providerId="AD" clId="Web-{AAB17779-3CE3-4BE9-9194-6A2FB9A1FB9C}" dt="2018-10-02T12:03:23.773" v="14" actId="20577"/>
          <ac:spMkLst>
            <pc:docMk/>
            <pc:sldMk cId="109857222" sldId="256"/>
            <ac:spMk id="2" creationId="{00000000-0000-0000-0000-000000000000}"/>
          </ac:spMkLst>
        </pc:spChg>
        <pc:spChg chg="add del mod">
          <ac:chgData name="Jessica R Hutchings" userId="S::jhutchings@mcneese.edu::79d447e7-fe29-4c5b-98a1-0a856b4c30c8" providerId="AD" clId="Web-{AAB17779-3CE3-4BE9-9194-6A2FB9A1FB9C}" dt="2018-10-02T12:05:34.683" v="21" actId="20577"/>
          <ac:spMkLst>
            <pc:docMk/>
            <pc:sldMk cId="109857222" sldId="256"/>
            <ac:spMk id="3" creationId="{00000000-0000-0000-0000-000000000000}"/>
          </ac:spMkLst>
        </pc:spChg>
        <pc:spChg chg="add del">
          <ac:chgData name="Jessica R Hutchings" userId="S::jhutchings@mcneese.edu::79d447e7-fe29-4c5b-98a1-0a856b4c30c8" providerId="AD" clId="Web-{AAB17779-3CE3-4BE9-9194-6A2FB9A1FB9C}" dt="2018-10-02T12:02:45.569" v="1"/>
          <ac:spMkLst>
            <pc:docMk/>
            <pc:sldMk cId="109857222" sldId="256"/>
            <ac:spMk id="4" creationId="{920AADBA-8142-4F4F-8389-0CD4018FB953}"/>
          </ac:spMkLst>
        </pc:spChg>
        <pc:spChg chg="add del">
          <ac:chgData name="Jessica R Hutchings" userId="S::jhutchings@mcneese.edu::79d447e7-fe29-4c5b-98a1-0a856b4c30c8" providerId="AD" clId="Web-{AAB17779-3CE3-4BE9-9194-6A2FB9A1FB9C}" dt="2018-10-02T12:02:45.569" v="1"/>
          <ac:spMkLst>
            <pc:docMk/>
            <pc:sldMk cId="109857222" sldId="256"/>
            <ac:spMk id="5" creationId="{7326C303-EE04-4F10-B174-B7F9E291BDE3}"/>
          </ac:spMkLst>
        </pc:spChg>
        <pc:spChg chg="add del">
          <ac:chgData name="Jessica R Hutchings" userId="S::jhutchings@mcneese.edu::79d447e7-fe29-4c5b-98a1-0a856b4c30c8" providerId="AD" clId="Web-{AAB17779-3CE3-4BE9-9194-6A2FB9A1FB9C}" dt="2018-10-02T12:02:57.804" v="5"/>
          <ac:spMkLst>
            <pc:docMk/>
            <pc:sldMk cId="109857222" sldId="256"/>
            <ac:spMk id="6" creationId="{920AADBA-8142-4F4F-8389-0CD4018FB953}"/>
          </ac:spMkLst>
        </pc:spChg>
        <pc:spChg chg="add del">
          <ac:chgData name="Jessica R Hutchings" userId="S::jhutchings@mcneese.edu::79d447e7-fe29-4c5b-98a1-0a856b4c30c8" providerId="AD" clId="Web-{AAB17779-3CE3-4BE9-9194-6A2FB9A1FB9C}" dt="2018-10-02T12:02:57.804" v="5"/>
          <ac:spMkLst>
            <pc:docMk/>
            <pc:sldMk cId="109857222" sldId="256"/>
            <ac:spMk id="7" creationId="{7326C303-EE04-4F10-B174-B7F9E291BDE3}"/>
          </ac:spMkLst>
        </pc:spChg>
      </pc:sldChg>
      <pc:sldChg chg="addSp delSp new">
        <pc:chgData name="Jessica R Hutchings" userId="S::jhutchings@mcneese.edu::79d447e7-fe29-4c5b-98a1-0a856b4c30c8" providerId="AD" clId="Web-{AAB17779-3CE3-4BE9-9194-6A2FB9A1FB9C}" dt="2018-10-02T12:03:17.304" v="11"/>
        <pc:sldMkLst>
          <pc:docMk/>
          <pc:sldMk cId="342466219" sldId="257"/>
        </pc:sldMkLst>
        <pc:spChg chg="del">
          <ac:chgData name="Jessica R Hutchings" userId="S::jhutchings@mcneese.edu::79d447e7-fe29-4c5b-98a1-0a856b4c30c8" providerId="AD" clId="Web-{AAB17779-3CE3-4BE9-9194-6A2FB9A1FB9C}" dt="2018-10-02T12:03:14.258" v="9"/>
          <ac:spMkLst>
            <pc:docMk/>
            <pc:sldMk cId="342466219" sldId="257"/>
            <ac:spMk id="2" creationId="{4C5DA5B8-6821-4070-9797-095BA99FE9FF}"/>
          </ac:spMkLst>
        </pc:spChg>
        <pc:spChg chg="del">
          <ac:chgData name="Jessica R Hutchings" userId="S::jhutchings@mcneese.edu::79d447e7-fe29-4c5b-98a1-0a856b4c30c8" providerId="AD" clId="Web-{AAB17779-3CE3-4BE9-9194-6A2FB9A1FB9C}" dt="2018-10-02T12:03:16.461" v="10"/>
          <ac:spMkLst>
            <pc:docMk/>
            <pc:sldMk cId="342466219" sldId="257"/>
            <ac:spMk id="3" creationId="{95939142-D0D6-4F39-BE3D-6CBA0352EA99}"/>
          </ac:spMkLst>
        </pc:spChg>
        <pc:spChg chg="add">
          <ac:chgData name="Jessica R Hutchings" userId="S::jhutchings@mcneese.edu::79d447e7-fe29-4c5b-98a1-0a856b4c30c8" providerId="AD" clId="Web-{AAB17779-3CE3-4BE9-9194-6A2FB9A1FB9C}" dt="2018-10-02T12:03:17.304" v="11"/>
          <ac:spMkLst>
            <pc:docMk/>
            <pc:sldMk cId="342466219" sldId="257"/>
            <ac:spMk id="4" creationId="{920AADBA-8142-4F4F-8389-0CD4018FB953}"/>
          </ac:spMkLst>
        </pc:spChg>
        <pc:spChg chg="add">
          <ac:chgData name="Jessica R Hutchings" userId="S::jhutchings@mcneese.edu::79d447e7-fe29-4c5b-98a1-0a856b4c30c8" providerId="AD" clId="Web-{AAB17779-3CE3-4BE9-9194-6A2FB9A1FB9C}" dt="2018-10-02T12:03:17.304" v="11"/>
          <ac:spMkLst>
            <pc:docMk/>
            <pc:sldMk cId="342466219" sldId="257"/>
            <ac:spMk id="5" creationId="{7326C303-EE04-4F10-B174-B7F9E291BDE3}"/>
          </ac:spMkLst>
        </pc:spChg>
      </pc:sldChg>
      <pc:sldChg chg="addSp modSp new">
        <pc:chgData name="Jessica R Hutchings" userId="S::jhutchings@mcneese.edu::79d447e7-fe29-4c5b-98a1-0a856b4c30c8" providerId="AD" clId="Web-{AAB17779-3CE3-4BE9-9194-6A2FB9A1FB9C}" dt="2018-10-02T12:09:20.392" v="35" actId="20577"/>
        <pc:sldMkLst>
          <pc:docMk/>
          <pc:sldMk cId="2313488346" sldId="258"/>
        </pc:sldMkLst>
        <pc:spChg chg="add">
          <ac:chgData name="Jessica R Hutchings" userId="S::jhutchings@mcneese.edu::79d447e7-fe29-4c5b-98a1-0a856b4c30c8" providerId="AD" clId="Web-{AAB17779-3CE3-4BE9-9194-6A2FB9A1FB9C}" dt="2018-10-02T12:05:43.152" v="24"/>
          <ac:spMkLst>
            <pc:docMk/>
            <pc:sldMk cId="2313488346" sldId="258"/>
            <ac:spMk id="2" creationId="{0BEB23A7-8074-44EB-8B0D-ACC25C1CC3A7}"/>
          </ac:spMkLst>
        </pc:spChg>
        <pc:spChg chg="add mod">
          <ac:chgData name="Jessica R Hutchings" userId="S::jhutchings@mcneese.edu::79d447e7-fe29-4c5b-98a1-0a856b4c30c8" providerId="AD" clId="Web-{AAB17779-3CE3-4BE9-9194-6A2FB9A1FB9C}" dt="2018-10-02T12:09:20.392" v="35" actId="20577"/>
          <ac:spMkLst>
            <pc:docMk/>
            <pc:sldMk cId="2313488346" sldId="258"/>
            <ac:spMk id="3" creationId="{E7854C26-31BD-4D8E-8ADE-43245F96423D}"/>
          </ac:spMkLst>
        </pc:spChg>
      </pc:sldChg>
      <pc:sldChg chg="addSp new">
        <pc:chgData name="Jessica R Hutchings" userId="S::jhutchings@mcneese.edu::79d447e7-fe29-4c5b-98a1-0a856b4c30c8" providerId="AD" clId="Web-{AAB17779-3CE3-4BE9-9194-6A2FB9A1FB9C}" dt="2018-10-02T12:10:25.508" v="38"/>
        <pc:sldMkLst>
          <pc:docMk/>
          <pc:sldMk cId="2457693863" sldId="259"/>
        </pc:sldMkLst>
        <pc:spChg chg="add">
          <ac:chgData name="Jessica R Hutchings" userId="S::jhutchings@mcneese.edu::79d447e7-fe29-4c5b-98a1-0a856b4c30c8" providerId="AD" clId="Web-{AAB17779-3CE3-4BE9-9194-6A2FB9A1FB9C}" dt="2018-10-02T12:10:25.508" v="38"/>
          <ac:spMkLst>
            <pc:docMk/>
            <pc:sldMk cId="2457693863" sldId="259"/>
            <ac:spMk id="2" creationId="{7632C15B-EAB9-41AB-822A-DFB1C2A6EDB7}"/>
          </ac:spMkLst>
        </pc:spChg>
        <pc:spChg chg="add">
          <ac:chgData name="Jessica R Hutchings" userId="S::jhutchings@mcneese.edu::79d447e7-fe29-4c5b-98a1-0a856b4c30c8" providerId="AD" clId="Web-{AAB17779-3CE3-4BE9-9194-6A2FB9A1FB9C}" dt="2018-10-02T12:10:25.508" v="38"/>
          <ac:spMkLst>
            <pc:docMk/>
            <pc:sldMk cId="2457693863" sldId="259"/>
            <ac:spMk id="3" creationId="{A3DD25CC-41CC-4EA0-9BDA-71DE061C25ED}"/>
          </ac:spMkLst>
        </pc:spChg>
      </pc:sldChg>
      <pc:sldChg chg="addSp new">
        <pc:chgData name="Jessica R Hutchings" userId="S::jhutchings@mcneese.edu::79d447e7-fe29-4c5b-98a1-0a856b4c30c8" providerId="AD" clId="Web-{AAB17779-3CE3-4BE9-9194-6A2FB9A1FB9C}" dt="2018-10-02T12:11:51.553" v="40"/>
        <pc:sldMkLst>
          <pc:docMk/>
          <pc:sldMk cId="804095931" sldId="260"/>
        </pc:sldMkLst>
        <pc:spChg chg="add">
          <ac:chgData name="Jessica R Hutchings" userId="S::jhutchings@mcneese.edu::79d447e7-fe29-4c5b-98a1-0a856b4c30c8" providerId="AD" clId="Web-{AAB17779-3CE3-4BE9-9194-6A2FB9A1FB9C}" dt="2018-10-02T12:11:51.553" v="40"/>
          <ac:spMkLst>
            <pc:docMk/>
            <pc:sldMk cId="804095931" sldId="260"/>
            <ac:spMk id="2" creationId="{A5C2F161-624A-48D1-B6C6-398F1B02A8C7}"/>
          </ac:spMkLst>
        </pc:spChg>
        <pc:spChg chg="add">
          <ac:chgData name="Jessica R Hutchings" userId="S::jhutchings@mcneese.edu::79d447e7-fe29-4c5b-98a1-0a856b4c30c8" providerId="AD" clId="Web-{AAB17779-3CE3-4BE9-9194-6A2FB9A1FB9C}" dt="2018-10-02T12:11:51.553" v="40"/>
          <ac:spMkLst>
            <pc:docMk/>
            <pc:sldMk cId="804095931" sldId="260"/>
            <ac:spMk id="3" creationId="{CF227004-EB26-4B51-AD1F-BB2921F4D91A}"/>
          </ac:spMkLst>
        </pc:spChg>
      </pc:sldChg>
      <pc:sldChg chg="addSp new">
        <pc:chgData name="Jessica R Hutchings" userId="S::jhutchings@mcneese.edu::79d447e7-fe29-4c5b-98a1-0a856b4c30c8" providerId="AD" clId="Web-{AAB17779-3CE3-4BE9-9194-6A2FB9A1FB9C}" dt="2018-10-02T12:13:20.585" v="42"/>
        <pc:sldMkLst>
          <pc:docMk/>
          <pc:sldMk cId="2213856485" sldId="261"/>
        </pc:sldMkLst>
        <pc:spChg chg="add">
          <ac:chgData name="Jessica R Hutchings" userId="S::jhutchings@mcneese.edu::79d447e7-fe29-4c5b-98a1-0a856b4c30c8" providerId="AD" clId="Web-{AAB17779-3CE3-4BE9-9194-6A2FB9A1FB9C}" dt="2018-10-02T12:13:20.585" v="42"/>
          <ac:spMkLst>
            <pc:docMk/>
            <pc:sldMk cId="2213856485" sldId="261"/>
            <ac:spMk id="2" creationId="{4D8BB746-818F-4F87-BEBE-2F68B6AED5DB}"/>
          </ac:spMkLst>
        </pc:spChg>
        <pc:spChg chg="add">
          <ac:chgData name="Jessica R Hutchings" userId="S::jhutchings@mcneese.edu::79d447e7-fe29-4c5b-98a1-0a856b4c30c8" providerId="AD" clId="Web-{AAB17779-3CE3-4BE9-9194-6A2FB9A1FB9C}" dt="2018-10-02T12:13:20.585" v="42"/>
          <ac:spMkLst>
            <pc:docMk/>
            <pc:sldMk cId="2213856485" sldId="261"/>
            <ac:spMk id="3" creationId="{9EE6391C-62B4-4B0A-9D27-094FCB41B343}"/>
          </ac:spMkLst>
        </pc:spChg>
      </pc:sldChg>
      <pc:sldChg chg="addSp new">
        <pc:chgData name="Jessica R Hutchings" userId="S::jhutchings@mcneese.edu::79d447e7-fe29-4c5b-98a1-0a856b4c30c8" providerId="AD" clId="Web-{AAB17779-3CE3-4BE9-9194-6A2FB9A1FB9C}" dt="2018-10-02T12:13:49.293" v="44"/>
        <pc:sldMkLst>
          <pc:docMk/>
          <pc:sldMk cId="2198934680" sldId="262"/>
        </pc:sldMkLst>
        <pc:spChg chg="add">
          <ac:chgData name="Jessica R Hutchings" userId="S::jhutchings@mcneese.edu::79d447e7-fe29-4c5b-98a1-0a856b4c30c8" providerId="AD" clId="Web-{AAB17779-3CE3-4BE9-9194-6A2FB9A1FB9C}" dt="2018-10-02T12:13:49.293" v="44"/>
          <ac:spMkLst>
            <pc:docMk/>
            <pc:sldMk cId="2198934680" sldId="262"/>
            <ac:spMk id="2" creationId="{D7C302A1-CDAC-4334-AD31-1ADA95F854A2}"/>
          </ac:spMkLst>
        </pc:spChg>
        <pc:spChg chg="add">
          <ac:chgData name="Jessica R Hutchings" userId="S::jhutchings@mcneese.edu::79d447e7-fe29-4c5b-98a1-0a856b4c30c8" providerId="AD" clId="Web-{AAB17779-3CE3-4BE9-9194-6A2FB9A1FB9C}" dt="2018-10-02T12:13:49.293" v="44"/>
          <ac:spMkLst>
            <pc:docMk/>
            <pc:sldMk cId="2198934680" sldId="262"/>
            <ac:spMk id="3" creationId="{993091E2-CA3C-46DB-AED1-D263266747DA}"/>
          </ac:spMkLst>
        </pc:spChg>
      </pc:sldChg>
    </pc:docChg>
  </pc:docChgLst>
  <pc:docChgLst>
    <pc:chgData name="Jessica R Hutchings" userId="S::jhutchings@mcneese.edu::79d447e7-fe29-4c5b-98a1-0a856b4c30c8" providerId="AD" clId="Web-{ED492502-5B21-D00B-1061-0D6D95273A73}"/>
    <pc:docChg chg="modSld">
      <pc:chgData name="Jessica R Hutchings" userId="S::jhutchings@mcneese.edu::79d447e7-fe29-4c5b-98a1-0a856b4c30c8" providerId="AD" clId="Web-{ED492502-5B21-D00B-1061-0D6D95273A73}" dt="2018-10-04T13:45:19.354" v="4" actId="20577"/>
      <pc:docMkLst>
        <pc:docMk/>
      </pc:docMkLst>
      <pc:sldChg chg="modSp">
        <pc:chgData name="Jessica R Hutchings" userId="S::jhutchings@mcneese.edu::79d447e7-fe29-4c5b-98a1-0a856b4c30c8" providerId="AD" clId="Web-{ED492502-5B21-D00B-1061-0D6D95273A73}" dt="2018-10-04T13:45:18.572" v="2" actId="20577"/>
        <pc:sldMkLst>
          <pc:docMk/>
          <pc:sldMk cId="2934572854" sldId="272"/>
        </pc:sldMkLst>
        <pc:spChg chg="mod">
          <ac:chgData name="Jessica R Hutchings" userId="S::jhutchings@mcneese.edu::79d447e7-fe29-4c5b-98a1-0a856b4c30c8" providerId="AD" clId="Web-{ED492502-5B21-D00B-1061-0D6D95273A73}" dt="2018-10-04T13:45:18.572" v="2" actId="20577"/>
          <ac:spMkLst>
            <pc:docMk/>
            <pc:sldMk cId="2934572854" sldId="272"/>
            <ac:spMk id="2" creationId="{374CD05E-97CE-485B-BDD7-EC0E3C2B5694}"/>
          </ac:spMkLst>
        </pc:spChg>
      </pc:sldChg>
    </pc:docChg>
  </pc:docChgLst>
  <pc:docChgLst>
    <pc:chgData name="Jessica R Hutchings" userId="S::jhutchings@mcneese.edu::79d447e7-fe29-4c5b-98a1-0a856b4c30c8" providerId="AD" clId="Web-{F65F052F-C466-9910-968A-91FAFC6FB7F9}"/>
    <pc:docChg chg="addSld modSld sldOrd">
      <pc:chgData name="Jessica R Hutchings" userId="S::jhutchings@mcneese.edu::79d447e7-fe29-4c5b-98a1-0a856b4c30c8" providerId="AD" clId="Web-{F65F052F-C466-9910-968A-91FAFC6FB7F9}" dt="2018-10-02T21:10:00.053" v="207" actId="20577"/>
      <pc:docMkLst>
        <pc:docMk/>
      </pc:docMkLst>
      <pc:sldChg chg="ord">
        <pc:chgData name="Jessica R Hutchings" userId="S::jhutchings@mcneese.edu::79d447e7-fe29-4c5b-98a1-0a856b4c30c8" providerId="AD" clId="Web-{F65F052F-C466-9910-968A-91FAFC6FB7F9}" dt="2018-10-02T13:32:32.806" v="0"/>
        <pc:sldMkLst>
          <pc:docMk/>
          <pc:sldMk cId="2457693863" sldId="259"/>
        </pc:sldMkLst>
      </pc:sldChg>
      <pc:sldChg chg="ord">
        <pc:chgData name="Jessica R Hutchings" userId="S::jhutchings@mcneese.edu::79d447e7-fe29-4c5b-98a1-0a856b4c30c8" providerId="AD" clId="Web-{F65F052F-C466-9910-968A-91FAFC6FB7F9}" dt="2018-10-02T13:32:34.010" v="1"/>
        <pc:sldMkLst>
          <pc:docMk/>
          <pc:sldMk cId="804095931" sldId="260"/>
        </pc:sldMkLst>
      </pc:sldChg>
      <pc:sldChg chg="modSp ord">
        <pc:chgData name="Jessica R Hutchings" userId="S::jhutchings@mcneese.edu::79d447e7-fe29-4c5b-98a1-0a856b4c30c8" providerId="AD" clId="Web-{F65F052F-C466-9910-968A-91FAFC6FB7F9}" dt="2018-10-02T13:42:09.666" v="132" actId="20577"/>
        <pc:sldMkLst>
          <pc:docMk/>
          <pc:sldMk cId="2213856485" sldId="261"/>
        </pc:sldMkLst>
        <pc:spChg chg="mod">
          <ac:chgData name="Jessica R Hutchings" userId="S::jhutchings@mcneese.edu::79d447e7-fe29-4c5b-98a1-0a856b4c30c8" providerId="AD" clId="Web-{F65F052F-C466-9910-968A-91FAFC6FB7F9}" dt="2018-10-02T13:42:09.666" v="132" actId="20577"/>
          <ac:spMkLst>
            <pc:docMk/>
            <pc:sldMk cId="2213856485" sldId="261"/>
            <ac:spMk id="3" creationId="{9EE6391C-62B4-4B0A-9D27-094FCB41B343}"/>
          </ac:spMkLst>
        </pc:spChg>
      </pc:sldChg>
      <pc:sldChg chg="ord">
        <pc:chgData name="Jessica R Hutchings" userId="S::jhutchings@mcneese.edu::79d447e7-fe29-4c5b-98a1-0a856b4c30c8" providerId="AD" clId="Web-{F65F052F-C466-9910-968A-91FAFC6FB7F9}" dt="2018-10-02T13:40:08.736" v="111"/>
        <pc:sldMkLst>
          <pc:docMk/>
          <pc:sldMk cId="2198934680" sldId="262"/>
        </pc:sldMkLst>
      </pc:sldChg>
      <pc:sldChg chg="modSp new">
        <pc:chgData name="Jessica R Hutchings" userId="S::jhutchings@mcneese.edu::79d447e7-fe29-4c5b-98a1-0a856b4c30c8" providerId="AD" clId="Web-{F65F052F-C466-9910-968A-91FAFC6FB7F9}" dt="2018-10-02T13:35:15.033" v="75" actId="20577"/>
        <pc:sldMkLst>
          <pc:docMk/>
          <pc:sldMk cId="1036839766" sldId="263"/>
        </pc:sldMkLst>
        <pc:spChg chg="mod">
          <ac:chgData name="Jessica R Hutchings" userId="S::jhutchings@mcneese.edu::79d447e7-fe29-4c5b-98a1-0a856b4c30c8" providerId="AD" clId="Web-{F65F052F-C466-9910-968A-91FAFC6FB7F9}" dt="2018-10-02T13:33:20.637" v="6" actId="20577"/>
          <ac:spMkLst>
            <pc:docMk/>
            <pc:sldMk cId="1036839766" sldId="263"/>
            <ac:spMk id="2" creationId="{B0490581-1320-4DAC-BBF5-93507499BFC6}"/>
          </ac:spMkLst>
        </pc:spChg>
        <pc:spChg chg="mod">
          <ac:chgData name="Jessica R Hutchings" userId="S::jhutchings@mcneese.edu::79d447e7-fe29-4c5b-98a1-0a856b4c30c8" providerId="AD" clId="Web-{F65F052F-C466-9910-968A-91FAFC6FB7F9}" dt="2018-10-02T13:35:15.033" v="75" actId="20577"/>
          <ac:spMkLst>
            <pc:docMk/>
            <pc:sldMk cId="1036839766" sldId="263"/>
            <ac:spMk id="3" creationId="{6D683964-7543-4530-85C2-D8C32A251899}"/>
          </ac:spMkLst>
        </pc:spChg>
      </pc:sldChg>
      <pc:sldChg chg="modSp new">
        <pc:chgData name="Jessica R Hutchings" userId="S::jhutchings@mcneese.edu::79d447e7-fe29-4c5b-98a1-0a856b4c30c8" providerId="AD" clId="Web-{F65F052F-C466-9910-968A-91FAFC6FB7F9}" dt="2018-10-02T21:08:50.863" v="205" actId="20577"/>
        <pc:sldMkLst>
          <pc:docMk/>
          <pc:sldMk cId="3376765114" sldId="264"/>
        </pc:sldMkLst>
        <pc:spChg chg="mod">
          <ac:chgData name="Jessica R Hutchings" userId="S::jhutchings@mcneese.edu::79d447e7-fe29-4c5b-98a1-0a856b4c30c8" providerId="AD" clId="Web-{F65F052F-C466-9910-968A-91FAFC6FB7F9}" dt="2018-10-02T21:08:21.440" v="158" actId="20577"/>
          <ac:spMkLst>
            <pc:docMk/>
            <pc:sldMk cId="3376765114" sldId="264"/>
            <ac:spMk id="2" creationId="{1CEEE949-25A6-44E6-B755-9F8BF50615F4}"/>
          </ac:spMkLst>
        </pc:spChg>
        <pc:spChg chg="mod">
          <ac:chgData name="Jessica R Hutchings" userId="S::jhutchings@mcneese.edu::79d447e7-fe29-4c5b-98a1-0a856b4c30c8" providerId="AD" clId="Web-{F65F052F-C466-9910-968A-91FAFC6FB7F9}" dt="2018-10-02T21:08:50.863" v="205" actId="20577"/>
          <ac:spMkLst>
            <pc:docMk/>
            <pc:sldMk cId="3376765114" sldId="264"/>
            <ac:spMk id="3" creationId="{7F696F45-1C66-4F90-8BA2-05D91D213307}"/>
          </ac:spMkLst>
        </pc:spChg>
      </pc:sldChg>
    </pc:docChg>
  </pc:docChgLst>
  <pc:docChgLst>
    <pc:chgData name="Jessica R Hutchings" userId="S::jhutchings@mcneese.edu::79d447e7-fe29-4c5b-98a1-0a856b4c30c8" providerId="AD" clId="Web-{EF2B0B2A-0436-0F7B-33B9-43506944DA3D}"/>
    <pc:docChg chg="addSld delSld modSld sldOrd">
      <pc:chgData name="Jessica R Hutchings" userId="S::jhutchings@mcneese.edu::79d447e7-fe29-4c5b-98a1-0a856b4c30c8" providerId="AD" clId="Web-{EF2B0B2A-0436-0F7B-33B9-43506944DA3D}" dt="2018-10-03T15:28:45.411" v="541" actId="20577"/>
      <pc:docMkLst>
        <pc:docMk/>
      </pc:docMkLst>
      <pc:sldChg chg="modSp">
        <pc:chgData name="Jessica R Hutchings" userId="S::jhutchings@mcneese.edu::79d447e7-fe29-4c5b-98a1-0a856b4c30c8" providerId="AD" clId="Web-{EF2B0B2A-0436-0F7B-33B9-43506944DA3D}" dt="2018-10-03T14:40:23.370" v="358" actId="20577"/>
        <pc:sldMkLst>
          <pc:docMk/>
          <pc:sldMk cId="2313488346" sldId="258"/>
        </pc:sldMkLst>
        <pc:spChg chg="mod">
          <ac:chgData name="Jessica R Hutchings" userId="S::jhutchings@mcneese.edu::79d447e7-fe29-4c5b-98a1-0a856b4c30c8" providerId="AD" clId="Web-{EF2B0B2A-0436-0F7B-33B9-43506944DA3D}" dt="2018-10-03T14:40:23.370" v="358" actId="20577"/>
          <ac:spMkLst>
            <pc:docMk/>
            <pc:sldMk cId="2313488346" sldId="258"/>
            <ac:spMk id="3" creationId="{E7854C26-31BD-4D8E-8ADE-43245F96423D}"/>
          </ac:spMkLst>
        </pc:spChg>
      </pc:sldChg>
      <pc:sldChg chg="modSp ord">
        <pc:chgData name="Jessica R Hutchings" userId="S::jhutchings@mcneese.edu::79d447e7-fe29-4c5b-98a1-0a856b4c30c8" providerId="AD" clId="Web-{EF2B0B2A-0436-0F7B-33B9-43506944DA3D}" dt="2018-10-03T14:42:05.465" v="370" actId="20577"/>
        <pc:sldMkLst>
          <pc:docMk/>
          <pc:sldMk cId="3376765114" sldId="264"/>
        </pc:sldMkLst>
        <pc:spChg chg="mod">
          <ac:chgData name="Jessica R Hutchings" userId="S::jhutchings@mcneese.edu::79d447e7-fe29-4c5b-98a1-0a856b4c30c8" providerId="AD" clId="Web-{EF2B0B2A-0436-0F7B-33B9-43506944DA3D}" dt="2018-10-03T14:42:05.465" v="370" actId="20577"/>
          <ac:spMkLst>
            <pc:docMk/>
            <pc:sldMk cId="3376765114" sldId="264"/>
            <ac:spMk id="3" creationId="{7F696F45-1C66-4F90-8BA2-05D91D213307}"/>
          </ac:spMkLst>
        </pc:spChg>
      </pc:sldChg>
      <pc:sldChg chg="modSp new del ord">
        <pc:chgData name="Jessica R Hutchings" userId="S::jhutchings@mcneese.edu::79d447e7-fe29-4c5b-98a1-0a856b4c30c8" providerId="AD" clId="Web-{EF2B0B2A-0436-0F7B-33B9-43506944DA3D}" dt="2018-10-03T14:29:48.331" v="269"/>
        <pc:sldMkLst>
          <pc:docMk/>
          <pc:sldMk cId="73097490" sldId="265"/>
        </pc:sldMkLst>
        <pc:spChg chg="mod">
          <ac:chgData name="Jessica R Hutchings" userId="S::jhutchings@mcneese.edu::79d447e7-fe29-4c5b-98a1-0a856b4c30c8" providerId="AD" clId="Web-{EF2B0B2A-0436-0F7B-33B9-43506944DA3D}" dt="2018-10-03T13:59:11.807" v="1" actId="20577"/>
          <ac:spMkLst>
            <pc:docMk/>
            <pc:sldMk cId="73097490" sldId="265"/>
            <ac:spMk id="2" creationId="{2E098ED8-CA7F-43C5-BF45-06B02816612B}"/>
          </ac:spMkLst>
        </pc:spChg>
      </pc:sldChg>
      <pc:sldChg chg="modSp new del">
        <pc:chgData name="Jessica R Hutchings" userId="S::jhutchings@mcneese.edu::79d447e7-fe29-4c5b-98a1-0a856b4c30c8" providerId="AD" clId="Web-{EF2B0B2A-0436-0F7B-33B9-43506944DA3D}" dt="2018-10-03T14:29:48.331" v="271"/>
        <pc:sldMkLst>
          <pc:docMk/>
          <pc:sldMk cId="3482751071" sldId="266"/>
        </pc:sldMkLst>
        <pc:spChg chg="mod">
          <ac:chgData name="Jessica R Hutchings" userId="S::jhutchings@mcneese.edu::79d447e7-fe29-4c5b-98a1-0a856b4c30c8" providerId="AD" clId="Web-{EF2B0B2A-0436-0F7B-33B9-43506944DA3D}" dt="2018-10-03T13:59:28.479" v="13" actId="20577"/>
          <ac:spMkLst>
            <pc:docMk/>
            <pc:sldMk cId="3482751071" sldId="266"/>
            <ac:spMk id="2" creationId="{1A5777A1-D8D1-4075-8480-AA3090D59AE7}"/>
          </ac:spMkLst>
        </pc:spChg>
      </pc:sldChg>
      <pc:sldChg chg="modSp new del ord">
        <pc:chgData name="Jessica R Hutchings" userId="S::jhutchings@mcneese.edu::79d447e7-fe29-4c5b-98a1-0a856b4c30c8" providerId="AD" clId="Web-{EF2B0B2A-0436-0F7B-33B9-43506944DA3D}" dt="2018-10-03T14:29:48.331" v="272"/>
        <pc:sldMkLst>
          <pc:docMk/>
          <pc:sldMk cId="3481865069" sldId="267"/>
        </pc:sldMkLst>
        <pc:spChg chg="mod">
          <ac:chgData name="Jessica R Hutchings" userId="S::jhutchings@mcneese.edu::79d447e7-fe29-4c5b-98a1-0a856b4c30c8" providerId="AD" clId="Web-{EF2B0B2A-0436-0F7B-33B9-43506944DA3D}" dt="2018-10-03T13:59:56.855" v="29" actId="20577"/>
          <ac:spMkLst>
            <pc:docMk/>
            <pc:sldMk cId="3481865069" sldId="267"/>
            <ac:spMk id="2" creationId="{85157FBE-9601-4B69-AE67-EA12BC899C0C}"/>
          </ac:spMkLst>
        </pc:spChg>
      </pc:sldChg>
      <pc:sldChg chg="modSp new del ord">
        <pc:chgData name="Jessica R Hutchings" userId="S::jhutchings@mcneese.edu::79d447e7-fe29-4c5b-98a1-0a856b4c30c8" providerId="AD" clId="Web-{EF2B0B2A-0436-0F7B-33B9-43506944DA3D}" dt="2018-10-03T14:29:48.331" v="270"/>
        <pc:sldMkLst>
          <pc:docMk/>
          <pc:sldMk cId="3005070141" sldId="268"/>
        </pc:sldMkLst>
        <pc:spChg chg="mod">
          <ac:chgData name="Jessica R Hutchings" userId="S::jhutchings@mcneese.edu::79d447e7-fe29-4c5b-98a1-0a856b4c30c8" providerId="AD" clId="Web-{EF2B0B2A-0436-0F7B-33B9-43506944DA3D}" dt="2018-10-03T14:03:27.560" v="40" actId="20577"/>
          <ac:spMkLst>
            <pc:docMk/>
            <pc:sldMk cId="3005070141" sldId="268"/>
            <ac:spMk id="2" creationId="{49B678B6-40A4-4B30-BEF2-A41953CF9816}"/>
          </ac:spMkLst>
        </pc:spChg>
      </pc:sldChg>
      <pc:sldChg chg="modSp new del">
        <pc:chgData name="Jessica R Hutchings" userId="S::jhutchings@mcneese.edu::79d447e7-fe29-4c5b-98a1-0a856b4c30c8" providerId="AD" clId="Web-{EF2B0B2A-0436-0F7B-33B9-43506944DA3D}" dt="2018-10-03T14:29:48.331" v="268"/>
        <pc:sldMkLst>
          <pc:docMk/>
          <pc:sldMk cId="2411315260" sldId="269"/>
        </pc:sldMkLst>
        <pc:spChg chg="mod">
          <ac:chgData name="Jessica R Hutchings" userId="S::jhutchings@mcneese.edu::79d447e7-fe29-4c5b-98a1-0a856b4c30c8" providerId="AD" clId="Web-{EF2B0B2A-0436-0F7B-33B9-43506944DA3D}" dt="2018-10-03T14:03:43.451" v="45" actId="20577"/>
          <ac:spMkLst>
            <pc:docMk/>
            <pc:sldMk cId="2411315260" sldId="269"/>
            <ac:spMk id="2" creationId="{D66669FA-3BAF-4955-A78F-515C9BE40048}"/>
          </ac:spMkLst>
        </pc:spChg>
      </pc:sldChg>
      <pc:sldChg chg="modSp new del">
        <pc:chgData name="Jessica R Hutchings" userId="S::jhutchings@mcneese.edu::79d447e7-fe29-4c5b-98a1-0a856b4c30c8" providerId="AD" clId="Web-{EF2B0B2A-0436-0F7B-33B9-43506944DA3D}" dt="2018-10-03T14:29:48.331" v="267"/>
        <pc:sldMkLst>
          <pc:docMk/>
          <pc:sldMk cId="413541293" sldId="270"/>
        </pc:sldMkLst>
        <pc:spChg chg="mod">
          <ac:chgData name="Jessica R Hutchings" userId="S::jhutchings@mcneese.edu::79d447e7-fe29-4c5b-98a1-0a856b4c30c8" providerId="AD" clId="Web-{EF2B0B2A-0436-0F7B-33B9-43506944DA3D}" dt="2018-10-03T14:11:03.410" v="55" actId="20577"/>
          <ac:spMkLst>
            <pc:docMk/>
            <pc:sldMk cId="413541293" sldId="270"/>
            <ac:spMk id="2" creationId="{04BDF495-1613-40DA-9627-9600D56BD6A5}"/>
          </ac:spMkLst>
        </pc:spChg>
      </pc:sldChg>
      <pc:sldChg chg="modSp new ord">
        <pc:chgData name="Jessica R Hutchings" userId="S::jhutchings@mcneese.edu::79d447e7-fe29-4c5b-98a1-0a856b4c30c8" providerId="AD" clId="Web-{EF2B0B2A-0436-0F7B-33B9-43506944DA3D}" dt="2018-10-03T14:30:03.409" v="274"/>
        <pc:sldMkLst>
          <pc:docMk/>
          <pc:sldMk cId="1860883578" sldId="271"/>
        </pc:sldMkLst>
        <pc:spChg chg="mod">
          <ac:chgData name="Jessica R Hutchings" userId="S::jhutchings@mcneese.edu::79d447e7-fe29-4c5b-98a1-0a856b4c30c8" providerId="AD" clId="Web-{EF2B0B2A-0436-0F7B-33B9-43506944DA3D}" dt="2018-10-03T14:12:27.724" v="119" actId="20577"/>
          <ac:spMkLst>
            <pc:docMk/>
            <pc:sldMk cId="1860883578" sldId="271"/>
            <ac:spMk id="2" creationId="{DB531B61-C2E2-40A6-B715-D61196C13686}"/>
          </ac:spMkLst>
        </pc:spChg>
        <pc:spChg chg="mod">
          <ac:chgData name="Jessica R Hutchings" userId="S::jhutchings@mcneese.edu::79d447e7-fe29-4c5b-98a1-0a856b4c30c8" providerId="AD" clId="Web-{EF2B0B2A-0436-0F7B-33B9-43506944DA3D}" dt="2018-10-03T14:14:57.069" v="136" actId="20577"/>
          <ac:spMkLst>
            <pc:docMk/>
            <pc:sldMk cId="1860883578" sldId="271"/>
            <ac:spMk id="3" creationId="{87708541-DEF8-4649-8317-8F97716DFC65}"/>
          </ac:spMkLst>
        </pc:spChg>
      </pc:sldChg>
      <pc:sldChg chg="modSp new ord">
        <pc:chgData name="Jessica R Hutchings" userId="S::jhutchings@mcneese.edu::79d447e7-fe29-4c5b-98a1-0a856b4c30c8" providerId="AD" clId="Web-{EF2B0B2A-0436-0F7B-33B9-43506944DA3D}" dt="2018-10-03T14:35:29.179" v="327" actId="20577"/>
        <pc:sldMkLst>
          <pc:docMk/>
          <pc:sldMk cId="2934572854" sldId="272"/>
        </pc:sldMkLst>
        <pc:spChg chg="mod">
          <ac:chgData name="Jessica R Hutchings" userId="S::jhutchings@mcneese.edu::79d447e7-fe29-4c5b-98a1-0a856b4c30c8" providerId="AD" clId="Web-{EF2B0B2A-0436-0F7B-33B9-43506944DA3D}" dt="2018-10-03T14:35:29.179" v="327" actId="20577"/>
          <ac:spMkLst>
            <pc:docMk/>
            <pc:sldMk cId="2934572854" sldId="272"/>
            <ac:spMk id="2" creationId="{374CD05E-97CE-485B-BDD7-EC0E3C2B5694}"/>
          </ac:spMkLst>
        </pc:spChg>
        <pc:spChg chg="mod">
          <ac:chgData name="Jessica R Hutchings" userId="S::jhutchings@mcneese.edu::79d447e7-fe29-4c5b-98a1-0a856b4c30c8" providerId="AD" clId="Web-{EF2B0B2A-0436-0F7B-33B9-43506944DA3D}" dt="2018-10-03T14:29:47.299" v="265" actId="20577"/>
          <ac:spMkLst>
            <pc:docMk/>
            <pc:sldMk cId="2934572854" sldId="272"/>
            <ac:spMk id="3" creationId="{18A429B5-7BEF-4A8A-AD61-C52FBCF6338D}"/>
          </ac:spMkLst>
        </pc:spChg>
      </pc:sldChg>
      <pc:sldChg chg="modSp new del">
        <pc:chgData name="Jessica R Hutchings" userId="S::jhutchings@mcneese.edu::79d447e7-fe29-4c5b-98a1-0a856b4c30c8" providerId="AD" clId="Web-{EF2B0B2A-0436-0F7B-33B9-43506944DA3D}" dt="2018-10-03T14:31:04.253" v="312"/>
        <pc:sldMkLst>
          <pc:docMk/>
          <pc:sldMk cId="962229050" sldId="273"/>
        </pc:sldMkLst>
        <pc:spChg chg="mod">
          <ac:chgData name="Jessica R Hutchings" userId="S::jhutchings@mcneese.edu::79d447e7-fe29-4c5b-98a1-0a856b4c30c8" providerId="AD" clId="Web-{EF2B0B2A-0436-0F7B-33B9-43506944DA3D}" dt="2018-10-03T14:30:45.597" v="293" actId="20577"/>
          <ac:spMkLst>
            <pc:docMk/>
            <pc:sldMk cId="962229050" sldId="273"/>
            <ac:spMk id="2" creationId="{22566DC7-D343-420C-92BB-93C962CD3497}"/>
          </ac:spMkLst>
        </pc:spChg>
      </pc:sldChg>
      <pc:sldChg chg="addSp delSp modSp new">
        <pc:chgData name="Jessica R Hutchings" userId="S::jhutchings@mcneese.edu::79d447e7-fe29-4c5b-98a1-0a856b4c30c8" providerId="AD" clId="Web-{EF2B0B2A-0436-0F7B-33B9-43506944DA3D}" dt="2018-10-03T14:40:05.792" v="357" actId="14100"/>
        <pc:sldMkLst>
          <pc:docMk/>
          <pc:sldMk cId="2104167763" sldId="273"/>
        </pc:sldMkLst>
        <pc:spChg chg="mod">
          <ac:chgData name="Jessica R Hutchings" userId="S::jhutchings@mcneese.edu::79d447e7-fe29-4c5b-98a1-0a856b4c30c8" providerId="AD" clId="Web-{EF2B0B2A-0436-0F7B-33B9-43506944DA3D}" dt="2018-10-03T14:36:27.961" v="333" actId="14100"/>
          <ac:spMkLst>
            <pc:docMk/>
            <pc:sldMk cId="2104167763" sldId="273"/>
            <ac:spMk id="2" creationId="{108A3DB4-7FE3-470F-921F-74E0CDCCACBF}"/>
          </ac:spMkLst>
        </pc:spChg>
        <pc:spChg chg="del mod">
          <ac:chgData name="Jessica R Hutchings" userId="S::jhutchings@mcneese.edu::79d447e7-fe29-4c5b-98a1-0a856b4c30c8" providerId="AD" clId="Web-{EF2B0B2A-0436-0F7B-33B9-43506944DA3D}" dt="2018-10-03T14:37:25.915" v="335"/>
          <ac:spMkLst>
            <pc:docMk/>
            <pc:sldMk cId="2104167763" sldId="273"/>
            <ac:spMk id="3" creationId="{3EC69716-8038-49DE-A396-E9E5E51209B2}"/>
          </ac:spMkLst>
        </pc:spChg>
        <pc:picChg chg="add mod ord modCrop">
          <ac:chgData name="Jessica R Hutchings" userId="S::jhutchings@mcneese.edu::79d447e7-fe29-4c5b-98a1-0a856b4c30c8" providerId="AD" clId="Web-{EF2B0B2A-0436-0F7B-33B9-43506944DA3D}" dt="2018-10-03T14:39:57.917" v="355" actId="1076"/>
          <ac:picMkLst>
            <pc:docMk/>
            <pc:sldMk cId="2104167763" sldId="273"/>
            <ac:picMk id="4" creationId="{055B8DE5-4754-400A-B420-F1D5C0A65E5F}"/>
          </ac:picMkLst>
        </pc:picChg>
        <pc:picChg chg="add mod modCrop">
          <ac:chgData name="Jessica R Hutchings" userId="S::jhutchings@mcneese.edu::79d447e7-fe29-4c5b-98a1-0a856b4c30c8" providerId="AD" clId="Web-{EF2B0B2A-0436-0F7B-33B9-43506944DA3D}" dt="2018-10-03T14:40:05.792" v="357" actId="14100"/>
          <ac:picMkLst>
            <pc:docMk/>
            <pc:sldMk cId="2104167763" sldId="273"/>
            <ac:picMk id="6" creationId="{E4381B1A-7E56-4DFB-A781-250B209A5BB7}"/>
          </ac:picMkLst>
        </pc:picChg>
      </pc:sldChg>
      <pc:sldChg chg="modSp new">
        <pc:chgData name="Jessica R Hutchings" userId="S::jhutchings@mcneese.edu::79d447e7-fe29-4c5b-98a1-0a856b4c30c8" providerId="AD" clId="Web-{EF2B0B2A-0436-0F7B-33B9-43506944DA3D}" dt="2018-10-03T15:19:35.681" v="382" actId="20577"/>
        <pc:sldMkLst>
          <pc:docMk/>
          <pc:sldMk cId="3623077045" sldId="274"/>
        </pc:sldMkLst>
        <pc:spChg chg="mod">
          <ac:chgData name="Jessica R Hutchings" userId="S::jhutchings@mcneese.edu::79d447e7-fe29-4c5b-98a1-0a856b4c30c8" providerId="AD" clId="Web-{EF2B0B2A-0436-0F7B-33B9-43506944DA3D}" dt="2018-10-03T15:19:23.915" v="379" actId="20577"/>
          <ac:spMkLst>
            <pc:docMk/>
            <pc:sldMk cId="3623077045" sldId="274"/>
            <ac:spMk id="2" creationId="{4CCDDAB9-BF62-496C-8AF9-033D41EFD40C}"/>
          </ac:spMkLst>
        </pc:spChg>
        <pc:spChg chg="mod">
          <ac:chgData name="Jessica R Hutchings" userId="S::jhutchings@mcneese.edu::79d447e7-fe29-4c5b-98a1-0a856b4c30c8" providerId="AD" clId="Web-{EF2B0B2A-0436-0F7B-33B9-43506944DA3D}" dt="2018-10-03T15:19:35.681" v="382" actId="20577"/>
          <ac:spMkLst>
            <pc:docMk/>
            <pc:sldMk cId="3623077045" sldId="274"/>
            <ac:spMk id="3" creationId="{19EDC288-6922-4761-B6D8-7895D4AE56A2}"/>
          </ac:spMkLst>
        </pc:spChg>
      </pc:sldChg>
      <pc:sldChg chg="modSp new">
        <pc:chgData name="Jessica R Hutchings" userId="S::jhutchings@mcneese.edu::79d447e7-fe29-4c5b-98a1-0a856b4c30c8" providerId="AD" clId="Web-{EF2B0B2A-0436-0F7B-33B9-43506944DA3D}" dt="2018-10-03T15:20:07.761" v="395" actId="20577"/>
        <pc:sldMkLst>
          <pc:docMk/>
          <pc:sldMk cId="1898343541" sldId="275"/>
        </pc:sldMkLst>
        <pc:spChg chg="mod">
          <ac:chgData name="Jessica R Hutchings" userId="S::jhutchings@mcneese.edu::79d447e7-fe29-4c5b-98a1-0a856b4c30c8" providerId="AD" clId="Web-{EF2B0B2A-0436-0F7B-33B9-43506944DA3D}" dt="2018-10-03T15:19:50.760" v="390" actId="20577"/>
          <ac:spMkLst>
            <pc:docMk/>
            <pc:sldMk cId="1898343541" sldId="275"/>
            <ac:spMk id="2" creationId="{3FB4738A-7B5E-40D4-8B9B-DABE3CB3E0AC}"/>
          </ac:spMkLst>
        </pc:spChg>
        <pc:spChg chg="mod">
          <ac:chgData name="Jessica R Hutchings" userId="S::jhutchings@mcneese.edu::79d447e7-fe29-4c5b-98a1-0a856b4c30c8" providerId="AD" clId="Web-{EF2B0B2A-0436-0F7B-33B9-43506944DA3D}" dt="2018-10-03T15:20:07.761" v="395" actId="20577"/>
          <ac:spMkLst>
            <pc:docMk/>
            <pc:sldMk cId="1898343541" sldId="275"/>
            <ac:spMk id="3" creationId="{0DCC0FBF-C221-4190-829F-C494ABC8AD38}"/>
          </ac:spMkLst>
        </pc:spChg>
      </pc:sldChg>
      <pc:sldChg chg="modSp new">
        <pc:chgData name="Jessica R Hutchings" userId="S::jhutchings@mcneese.edu::79d447e7-fe29-4c5b-98a1-0a856b4c30c8" providerId="AD" clId="Web-{EF2B0B2A-0436-0F7B-33B9-43506944DA3D}" dt="2018-10-03T15:20:26.794" v="415" actId="20577"/>
        <pc:sldMkLst>
          <pc:docMk/>
          <pc:sldMk cId="3506705295" sldId="276"/>
        </pc:sldMkLst>
        <pc:spChg chg="mod">
          <ac:chgData name="Jessica R Hutchings" userId="S::jhutchings@mcneese.edu::79d447e7-fe29-4c5b-98a1-0a856b4c30c8" providerId="AD" clId="Web-{EF2B0B2A-0436-0F7B-33B9-43506944DA3D}" dt="2018-10-03T15:20:13.417" v="410" actId="20577"/>
          <ac:spMkLst>
            <pc:docMk/>
            <pc:sldMk cId="3506705295" sldId="276"/>
            <ac:spMk id="2" creationId="{0424E80A-06AF-49B6-8876-1BD492B95B86}"/>
          </ac:spMkLst>
        </pc:spChg>
        <pc:spChg chg="mod">
          <ac:chgData name="Jessica R Hutchings" userId="S::jhutchings@mcneese.edu::79d447e7-fe29-4c5b-98a1-0a856b4c30c8" providerId="AD" clId="Web-{EF2B0B2A-0436-0F7B-33B9-43506944DA3D}" dt="2018-10-03T15:20:26.794" v="415" actId="20577"/>
          <ac:spMkLst>
            <pc:docMk/>
            <pc:sldMk cId="3506705295" sldId="276"/>
            <ac:spMk id="3" creationId="{BF6FC228-EA16-4F60-A1E3-484C18A3AA44}"/>
          </ac:spMkLst>
        </pc:spChg>
      </pc:sldChg>
      <pc:sldChg chg="modSp new">
        <pc:chgData name="Jessica R Hutchings" userId="S::jhutchings@mcneese.edu::79d447e7-fe29-4c5b-98a1-0a856b4c30c8" providerId="AD" clId="Web-{EF2B0B2A-0436-0F7B-33B9-43506944DA3D}" dt="2018-10-03T15:28:16.566" v="511" actId="20577"/>
        <pc:sldMkLst>
          <pc:docMk/>
          <pc:sldMk cId="2479040204" sldId="277"/>
        </pc:sldMkLst>
        <pc:spChg chg="mod">
          <ac:chgData name="Jessica R Hutchings" userId="S::jhutchings@mcneese.edu::79d447e7-fe29-4c5b-98a1-0a856b4c30c8" providerId="AD" clId="Web-{EF2B0B2A-0436-0F7B-33B9-43506944DA3D}" dt="2018-10-03T15:23:07.441" v="437" actId="20577"/>
          <ac:spMkLst>
            <pc:docMk/>
            <pc:sldMk cId="2479040204" sldId="277"/>
            <ac:spMk id="2" creationId="{B85C8E96-9C26-46BC-BC35-9AC525415140}"/>
          </ac:spMkLst>
        </pc:spChg>
        <pc:spChg chg="mod">
          <ac:chgData name="Jessica R Hutchings" userId="S::jhutchings@mcneese.edu::79d447e7-fe29-4c5b-98a1-0a856b4c30c8" providerId="AD" clId="Web-{EF2B0B2A-0436-0F7B-33B9-43506944DA3D}" dt="2018-10-03T15:28:16.566" v="511" actId="20577"/>
          <ac:spMkLst>
            <pc:docMk/>
            <pc:sldMk cId="2479040204" sldId="277"/>
            <ac:spMk id="3" creationId="{1E78B2BE-E722-4398-B544-40593D36F6FD}"/>
          </ac:spMkLst>
        </pc:spChg>
      </pc:sldChg>
      <pc:sldChg chg="modSp new">
        <pc:chgData name="Jessica R Hutchings" userId="S::jhutchings@mcneese.edu::79d447e7-fe29-4c5b-98a1-0a856b4c30c8" providerId="AD" clId="Web-{EF2B0B2A-0436-0F7B-33B9-43506944DA3D}" dt="2018-10-03T15:28:45.411" v="540" actId="20577"/>
        <pc:sldMkLst>
          <pc:docMk/>
          <pc:sldMk cId="1466536483" sldId="278"/>
        </pc:sldMkLst>
        <pc:spChg chg="mod">
          <ac:chgData name="Jessica R Hutchings" userId="S::jhutchings@mcneese.edu::79d447e7-fe29-4c5b-98a1-0a856b4c30c8" providerId="AD" clId="Web-{EF2B0B2A-0436-0F7B-33B9-43506944DA3D}" dt="2018-10-03T15:28:32.536" v="517" actId="20577"/>
          <ac:spMkLst>
            <pc:docMk/>
            <pc:sldMk cId="1466536483" sldId="278"/>
            <ac:spMk id="2" creationId="{32855295-2CA5-422A-96D6-424F6FDF1FF1}"/>
          </ac:spMkLst>
        </pc:spChg>
        <pc:spChg chg="mod">
          <ac:chgData name="Jessica R Hutchings" userId="S::jhutchings@mcneese.edu::79d447e7-fe29-4c5b-98a1-0a856b4c30c8" providerId="AD" clId="Web-{EF2B0B2A-0436-0F7B-33B9-43506944DA3D}" dt="2018-10-03T15:28:45.411" v="540" actId="20577"/>
          <ac:spMkLst>
            <pc:docMk/>
            <pc:sldMk cId="1466536483" sldId="278"/>
            <ac:spMk id="3" creationId="{7F8409FF-70F5-461D-82E6-10B8353D90C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Light"/>
              </a:rPr>
              <a:t>GERT Force</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October 4, 2018</a:t>
            </a:r>
            <a:endParaRPr lang="en-US"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31B61-C2E2-40A6-B715-D61196C13686}"/>
              </a:ext>
            </a:extLst>
          </p:cNvPr>
          <p:cNvSpPr>
            <a:spLocks noGrp="1"/>
          </p:cNvSpPr>
          <p:nvPr>
            <p:ph type="title"/>
          </p:nvPr>
        </p:nvSpPr>
        <p:spPr/>
        <p:txBody>
          <a:bodyPr/>
          <a:lstStyle/>
          <a:p>
            <a:r>
              <a:rPr lang="en-US" dirty="0">
                <a:cs typeface="Calibri Light"/>
              </a:rPr>
              <a:t>What else? IRE has.......</a:t>
            </a:r>
            <a:endParaRPr lang="en-US" dirty="0"/>
          </a:p>
        </p:txBody>
      </p:sp>
      <p:sp>
        <p:nvSpPr>
          <p:cNvPr id="3" name="Content Placeholder 2">
            <a:extLst>
              <a:ext uri="{FF2B5EF4-FFF2-40B4-BE49-F238E27FC236}">
                <a16:creationId xmlns:a16="http://schemas.microsoft.com/office/drawing/2014/main" id="{87708541-DEF8-4649-8317-8F97716DFC65}"/>
              </a:ext>
            </a:extLst>
          </p:cNvPr>
          <p:cNvSpPr>
            <a:spLocks noGrp="1"/>
          </p:cNvSpPr>
          <p:nvPr>
            <p:ph idx="1"/>
          </p:nvPr>
        </p:nvSpPr>
        <p:spPr/>
        <p:txBody>
          <a:bodyPr vert="horz" lIns="91440" tIns="45720" rIns="91440" bIns="45720" rtlCol="0" anchor="t">
            <a:normAutofit/>
          </a:bodyPr>
          <a:lstStyle/>
          <a:p>
            <a:r>
              <a:rPr lang="en-US" dirty="0">
                <a:cs typeface="Calibri"/>
              </a:rPr>
              <a:t>SEI data</a:t>
            </a:r>
          </a:p>
          <a:p>
            <a:r>
              <a:rPr lang="en-US" dirty="0">
                <a:cs typeface="Calibri"/>
              </a:rPr>
              <a:t>Academic History</a:t>
            </a:r>
          </a:p>
          <a:p>
            <a:r>
              <a:rPr lang="en-US" dirty="0">
                <a:cs typeface="Calibri"/>
              </a:rPr>
              <a:t>Syllabi</a:t>
            </a:r>
          </a:p>
          <a:p>
            <a:r>
              <a:rPr lang="en-US" dirty="0">
                <a:cs typeface="Calibri"/>
              </a:rPr>
              <a:t>Department and program planning/assessment reports</a:t>
            </a:r>
          </a:p>
          <a:p>
            <a:r>
              <a:rPr lang="en-US" dirty="0">
                <a:cs typeface="Calibri"/>
              </a:rPr>
              <a:t>Accreditation reports and feedback</a:t>
            </a:r>
          </a:p>
          <a:p>
            <a:endParaRPr lang="en-US" dirty="0">
              <a:cs typeface="Calibri"/>
            </a:endParaRPr>
          </a:p>
        </p:txBody>
      </p:sp>
    </p:spTree>
    <p:extLst>
      <p:ext uri="{BB962C8B-B14F-4D97-AF65-F5344CB8AC3E}">
        <p14:creationId xmlns:p14="http://schemas.microsoft.com/office/powerpoint/2010/main" val="1860883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B23A7-8074-44EB-8B0D-ACC25C1CC3A7}"/>
              </a:ext>
            </a:extLst>
          </p:cNvPr>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cs typeface="Calibri Light"/>
              </a:rPr>
              <a:t>First Year Experience</a:t>
            </a:r>
            <a:endParaRPr lang="en-US" dirty="0"/>
          </a:p>
        </p:txBody>
      </p:sp>
      <p:sp>
        <p:nvSpPr>
          <p:cNvPr id="3" name="Content Placeholder 2">
            <a:extLst>
              <a:ext uri="{FF2B5EF4-FFF2-40B4-BE49-F238E27FC236}">
                <a16:creationId xmlns:a16="http://schemas.microsoft.com/office/drawing/2014/main" id="{E7854C26-31BD-4D8E-8ADE-43245F96423D}"/>
              </a:ext>
            </a:extLst>
          </p:cNvPr>
          <p:cNvSpPr>
            <a:spLocks noGrp="1"/>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Calibri"/>
              </a:rPr>
              <a:t>Which courses should students take their first year? How can we make a simple adjustment in the curriculum to begin the refining process? </a:t>
            </a:r>
          </a:p>
          <a:p>
            <a:endParaRPr lang="en-US">
              <a:cs typeface="Calibri"/>
            </a:endParaRPr>
          </a:p>
          <a:p>
            <a:r>
              <a:rPr lang="en-US" dirty="0">
                <a:cs typeface="Calibri"/>
              </a:rPr>
              <a:t>What co-curricular activities can we add to the gen ed? </a:t>
            </a:r>
          </a:p>
          <a:p>
            <a:endParaRPr lang="en-US" dirty="0">
              <a:cs typeface="Calibri"/>
            </a:endParaRPr>
          </a:p>
          <a:p>
            <a:r>
              <a:rPr lang="en-US" dirty="0">
                <a:cs typeface="Calibri"/>
              </a:rPr>
              <a:t>What would a sub-committee look like for this facet of our charge?</a:t>
            </a:r>
          </a:p>
          <a:p>
            <a:endParaRPr lang="en-US" dirty="0">
              <a:cs typeface="Calibri"/>
            </a:endParaRPr>
          </a:p>
        </p:txBody>
      </p:sp>
    </p:spTree>
    <p:extLst>
      <p:ext uri="{BB962C8B-B14F-4D97-AF65-F5344CB8AC3E}">
        <p14:creationId xmlns:p14="http://schemas.microsoft.com/office/powerpoint/2010/main" val="2313488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A3DB4-7FE3-470F-921F-74E0CDCCACBF}"/>
              </a:ext>
            </a:extLst>
          </p:cNvPr>
          <p:cNvSpPr>
            <a:spLocks noGrp="1"/>
          </p:cNvSpPr>
          <p:nvPr>
            <p:ph type="title"/>
          </p:nvPr>
        </p:nvSpPr>
        <p:spPr>
          <a:xfrm>
            <a:off x="838200" y="365125"/>
            <a:ext cx="10515600" cy="726849"/>
          </a:xfrm>
        </p:spPr>
        <p:txBody>
          <a:bodyPr/>
          <a:lstStyle/>
          <a:p>
            <a:r>
              <a:rPr lang="en-US" dirty="0">
                <a:cs typeface="Calibri Light"/>
              </a:rPr>
              <a:t>Books</a:t>
            </a:r>
            <a:endParaRPr lang="en-US" dirty="0"/>
          </a:p>
        </p:txBody>
      </p:sp>
      <p:pic>
        <p:nvPicPr>
          <p:cNvPr id="4" name="Picture 4" descr="A screenshot of a cell phone&#10;&#10;Description generated with very high confidence">
            <a:extLst>
              <a:ext uri="{FF2B5EF4-FFF2-40B4-BE49-F238E27FC236}">
                <a16:creationId xmlns:a16="http://schemas.microsoft.com/office/drawing/2014/main" id="{055B8DE5-4754-400A-B420-F1D5C0A65E5F}"/>
              </a:ext>
            </a:extLst>
          </p:cNvPr>
          <p:cNvPicPr>
            <a:picLocks noGrp="1" noChangeAspect="1"/>
          </p:cNvPicPr>
          <p:nvPr>
            <p:ph idx="1"/>
          </p:nvPr>
        </p:nvPicPr>
        <p:blipFill rotWithShape="1">
          <a:blip r:embed="rId2"/>
          <a:srcRect l="72628" t="26491" r="14081" b="4386"/>
          <a:stretch/>
        </p:blipFill>
        <p:spPr>
          <a:xfrm>
            <a:off x="2296886" y="1221694"/>
            <a:ext cx="3637571" cy="5319490"/>
          </a:xfrm>
          <a:prstGeom prst="rect">
            <a:avLst/>
          </a:prstGeom>
        </p:spPr>
      </p:pic>
      <p:pic>
        <p:nvPicPr>
          <p:cNvPr id="6" name="Picture 6" descr="A screenshot of a cell phone&#10;&#10;Description generated with very high confidence">
            <a:extLst>
              <a:ext uri="{FF2B5EF4-FFF2-40B4-BE49-F238E27FC236}">
                <a16:creationId xmlns:a16="http://schemas.microsoft.com/office/drawing/2014/main" id="{E4381B1A-7E56-4DFB-A781-250B209A5BB7}"/>
              </a:ext>
            </a:extLst>
          </p:cNvPr>
          <p:cNvPicPr>
            <a:picLocks noChangeAspect="1"/>
          </p:cNvPicPr>
          <p:nvPr/>
        </p:nvPicPr>
        <p:blipFill rotWithShape="1">
          <a:blip r:embed="rId3"/>
          <a:srcRect l="74113" t="28621" r="15244" b="13103"/>
          <a:stretch/>
        </p:blipFill>
        <p:spPr>
          <a:xfrm>
            <a:off x="6705601" y="1225324"/>
            <a:ext cx="3506361" cy="5333211"/>
          </a:xfrm>
          <a:prstGeom prst="rect">
            <a:avLst/>
          </a:prstGeom>
        </p:spPr>
      </p:pic>
    </p:spTree>
    <p:extLst>
      <p:ext uri="{BB962C8B-B14F-4D97-AF65-F5344CB8AC3E}">
        <p14:creationId xmlns:p14="http://schemas.microsoft.com/office/powerpoint/2010/main" val="2104167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DDAB9-BF62-496C-8AF9-033D41EFD40C}"/>
              </a:ext>
            </a:extLst>
          </p:cNvPr>
          <p:cNvSpPr>
            <a:spLocks noGrp="1"/>
          </p:cNvSpPr>
          <p:nvPr>
            <p:ph type="title"/>
          </p:nvPr>
        </p:nvSpPr>
        <p:spPr/>
        <p:txBody>
          <a:bodyPr/>
          <a:lstStyle/>
          <a:p>
            <a:r>
              <a:rPr lang="en-US">
                <a:cs typeface="Calibri Light"/>
              </a:rPr>
              <a:t>Low-Hanging Fruit 1</a:t>
            </a:r>
            <a:endParaRPr lang="en-US"/>
          </a:p>
        </p:txBody>
      </p:sp>
      <p:sp>
        <p:nvSpPr>
          <p:cNvPr id="3" name="Content Placeholder 2">
            <a:extLst>
              <a:ext uri="{FF2B5EF4-FFF2-40B4-BE49-F238E27FC236}">
                <a16:creationId xmlns:a16="http://schemas.microsoft.com/office/drawing/2014/main" id="{19EDC288-6922-4761-B6D8-7895D4AE56A2}"/>
              </a:ext>
            </a:extLst>
          </p:cNvPr>
          <p:cNvSpPr>
            <a:spLocks noGrp="1"/>
          </p:cNvSpPr>
          <p:nvPr>
            <p:ph idx="1"/>
          </p:nvPr>
        </p:nvSpPr>
        <p:spPr/>
        <p:txBody>
          <a:bodyPr vert="horz" lIns="91440" tIns="45720" rIns="91440" bIns="45720" rtlCol="0" anchor="t">
            <a:normAutofit/>
          </a:bodyPr>
          <a:lstStyle/>
          <a:p>
            <a:r>
              <a:rPr lang="en-US">
                <a:cs typeface="Calibri"/>
              </a:rPr>
              <a:t>Advising rule that first year freshmen MUST enroll in XYZ, a 30-hour pathway. How would we enforce this? Can the registrar do something on the technical side? Can advisors enroll them immediately? These are questions for Karen Westfall, Catrina Boenig, Stephanie Tarver, and Marshal Guidry. </a:t>
            </a:r>
            <a:endParaRPr lang="en-US"/>
          </a:p>
        </p:txBody>
      </p:sp>
    </p:spTree>
    <p:extLst>
      <p:ext uri="{BB962C8B-B14F-4D97-AF65-F5344CB8AC3E}">
        <p14:creationId xmlns:p14="http://schemas.microsoft.com/office/powerpoint/2010/main" val="3623077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4738A-7B5E-40D4-8B9B-DABE3CB3E0AC}"/>
              </a:ext>
            </a:extLst>
          </p:cNvPr>
          <p:cNvSpPr>
            <a:spLocks noGrp="1"/>
          </p:cNvSpPr>
          <p:nvPr>
            <p:ph type="title"/>
          </p:nvPr>
        </p:nvSpPr>
        <p:spPr/>
        <p:txBody>
          <a:bodyPr/>
          <a:lstStyle/>
          <a:p>
            <a:r>
              <a:rPr lang="en-US">
                <a:cs typeface="Calibri Light"/>
              </a:rPr>
              <a:t>Low-Hanging Fruit 2</a:t>
            </a:r>
            <a:endParaRPr lang="en-US"/>
          </a:p>
        </p:txBody>
      </p:sp>
      <p:sp>
        <p:nvSpPr>
          <p:cNvPr id="3" name="Content Placeholder 2">
            <a:extLst>
              <a:ext uri="{FF2B5EF4-FFF2-40B4-BE49-F238E27FC236}">
                <a16:creationId xmlns:a16="http://schemas.microsoft.com/office/drawing/2014/main" id="{0DCC0FBF-C221-4190-829F-C494ABC8AD38}"/>
              </a:ext>
            </a:extLst>
          </p:cNvPr>
          <p:cNvSpPr>
            <a:spLocks noGrp="1"/>
          </p:cNvSpPr>
          <p:nvPr>
            <p:ph idx="1"/>
          </p:nvPr>
        </p:nvSpPr>
        <p:spPr/>
        <p:txBody>
          <a:bodyPr vert="horz" lIns="91440" tIns="45720" rIns="91440" bIns="45720" rtlCol="0" anchor="t">
            <a:normAutofit/>
          </a:bodyPr>
          <a:lstStyle/>
          <a:p>
            <a:r>
              <a:rPr lang="en-US">
                <a:cs typeface="Calibri"/>
              </a:rPr>
              <a:t>Remove disciplinary requirements for SLOs. Remove SLOs that are not working. Discuss which SLOs we definitely need to keep. </a:t>
            </a:r>
            <a:endParaRPr lang="en-US"/>
          </a:p>
        </p:txBody>
      </p:sp>
    </p:spTree>
    <p:extLst>
      <p:ext uri="{BB962C8B-B14F-4D97-AF65-F5344CB8AC3E}">
        <p14:creationId xmlns:p14="http://schemas.microsoft.com/office/powerpoint/2010/main" val="1898343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4E80A-06AF-49B6-8876-1BD492B95B86}"/>
              </a:ext>
            </a:extLst>
          </p:cNvPr>
          <p:cNvSpPr>
            <a:spLocks noGrp="1"/>
          </p:cNvSpPr>
          <p:nvPr>
            <p:ph type="title"/>
          </p:nvPr>
        </p:nvSpPr>
        <p:spPr/>
        <p:txBody>
          <a:bodyPr/>
          <a:lstStyle/>
          <a:p>
            <a:r>
              <a:rPr lang="en-US">
                <a:cs typeface="Calibri Light"/>
              </a:rPr>
              <a:t>Low-Hanging Fruit 3</a:t>
            </a:r>
            <a:endParaRPr lang="en-US"/>
          </a:p>
        </p:txBody>
      </p:sp>
      <p:sp>
        <p:nvSpPr>
          <p:cNvPr id="3" name="Content Placeholder 2">
            <a:extLst>
              <a:ext uri="{FF2B5EF4-FFF2-40B4-BE49-F238E27FC236}">
                <a16:creationId xmlns:a16="http://schemas.microsoft.com/office/drawing/2014/main" id="{BF6FC228-EA16-4F60-A1E3-484C18A3AA44}"/>
              </a:ext>
            </a:extLst>
          </p:cNvPr>
          <p:cNvSpPr>
            <a:spLocks noGrp="1"/>
          </p:cNvSpPr>
          <p:nvPr>
            <p:ph idx="1"/>
          </p:nvPr>
        </p:nvSpPr>
        <p:spPr/>
        <p:txBody>
          <a:bodyPr vert="horz" lIns="91440" tIns="45720" rIns="91440" bIns="45720" rtlCol="0" anchor="t">
            <a:normAutofit/>
          </a:bodyPr>
          <a:lstStyle/>
          <a:p>
            <a:r>
              <a:rPr lang="en-US">
                <a:cs typeface="Calibri"/>
              </a:rPr>
              <a:t>Cutting low-enrollment courses from core</a:t>
            </a:r>
            <a:endParaRPr lang="en-US"/>
          </a:p>
        </p:txBody>
      </p:sp>
    </p:spTree>
    <p:extLst>
      <p:ext uri="{BB962C8B-B14F-4D97-AF65-F5344CB8AC3E}">
        <p14:creationId xmlns:p14="http://schemas.microsoft.com/office/powerpoint/2010/main" val="3506705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C8E96-9C26-46BC-BC35-9AC525415140}"/>
              </a:ext>
            </a:extLst>
          </p:cNvPr>
          <p:cNvSpPr>
            <a:spLocks noGrp="1"/>
          </p:cNvSpPr>
          <p:nvPr>
            <p:ph type="title"/>
          </p:nvPr>
        </p:nvSpPr>
        <p:spPr/>
        <p:txBody>
          <a:bodyPr/>
          <a:lstStyle/>
          <a:p>
            <a:r>
              <a:rPr lang="en-US">
                <a:cs typeface="Calibri Light"/>
              </a:rPr>
              <a:t>LOUIS Textbook Initiative</a:t>
            </a:r>
            <a:br>
              <a:rPr lang="en-US" dirty="0">
                <a:cs typeface="Calibri Light"/>
              </a:rPr>
            </a:br>
            <a:r>
              <a:rPr lang="en-US">
                <a:cs typeface="Calibri Light"/>
              </a:rPr>
              <a:t>http://www.louislibraries.org/alearningla</a:t>
            </a:r>
            <a:endParaRPr lang="en-US"/>
          </a:p>
        </p:txBody>
      </p:sp>
      <p:sp>
        <p:nvSpPr>
          <p:cNvPr id="3" name="Content Placeholder 2">
            <a:extLst>
              <a:ext uri="{FF2B5EF4-FFF2-40B4-BE49-F238E27FC236}">
                <a16:creationId xmlns:a16="http://schemas.microsoft.com/office/drawing/2014/main" id="{1E78B2BE-E722-4398-B544-40593D36F6FD}"/>
              </a:ext>
            </a:extLst>
          </p:cNvPr>
          <p:cNvSpPr>
            <a:spLocks noGrp="1"/>
          </p:cNvSpPr>
          <p:nvPr>
            <p:ph idx="1"/>
          </p:nvPr>
        </p:nvSpPr>
        <p:spPr/>
        <p:txBody>
          <a:bodyPr vert="horz" lIns="91440" tIns="45720" rIns="91440" bIns="45720" rtlCol="0" anchor="t">
            <a:normAutofit/>
          </a:bodyPr>
          <a:lstStyle/>
          <a:p>
            <a:r>
              <a:rPr lang="en-US">
                <a:cs typeface="Calibri"/>
              </a:rPr>
              <a:t>Curriculum-Driven Acquisitions</a:t>
            </a:r>
          </a:p>
          <a:p>
            <a:r>
              <a:rPr lang="en-US">
                <a:cs typeface="Calibri"/>
              </a:rPr>
              <a:t>Textbook Lists</a:t>
            </a:r>
            <a:endParaRPr lang="en-US" dirty="0">
              <a:cs typeface="Calibri"/>
            </a:endParaRPr>
          </a:p>
          <a:p>
            <a:r>
              <a:rPr lang="en-US">
                <a:cs typeface="Calibri"/>
              </a:rPr>
              <a:t>Open Educational Resources</a:t>
            </a:r>
            <a:endParaRPr lang="en-US" dirty="0">
              <a:cs typeface="Calibri"/>
            </a:endParaRPr>
          </a:p>
          <a:p>
            <a:r>
              <a:rPr lang="en-US">
                <a:cs typeface="Calibri"/>
              </a:rPr>
              <a:t>Technology Support</a:t>
            </a:r>
          </a:p>
          <a:p>
            <a:r>
              <a:rPr lang="en-US">
                <a:cs typeface="Calibri"/>
              </a:rPr>
              <a:t>Descriptions of Initatives Around the State</a:t>
            </a:r>
          </a:p>
          <a:p>
            <a:r>
              <a:rPr lang="en-US" dirty="0">
                <a:cs typeface="Calibri"/>
              </a:rPr>
              <a:t>http://vle.credoreference.com/louis/Affordable-Learning-LOUISiana-Video</a:t>
            </a:r>
          </a:p>
        </p:txBody>
      </p:sp>
    </p:spTree>
    <p:extLst>
      <p:ext uri="{BB962C8B-B14F-4D97-AF65-F5344CB8AC3E}">
        <p14:creationId xmlns:p14="http://schemas.microsoft.com/office/powerpoint/2010/main" val="2479040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55295-2CA5-422A-96D6-424F6FDF1FF1}"/>
              </a:ext>
            </a:extLst>
          </p:cNvPr>
          <p:cNvSpPr>
            <a:spLocks noGrp="1"/>
          </p:cNvSpPr>
          <p:nvPr>
            <p:ph type="title"/>
          </p:nvPr>
        </p:nvSpPr>
        <p:spPr/>
        <p:txBody>
          <a:bodyPr/>
          <a:lstStyle/>
          <a:p>
            <a:r>
              <a:rPr lang="en-US">
                <a:cs typeface="Calibri Light"/>
              </a:rPr>
              <a:t>What are our next steps? </a:t>
            </a:r>
            <a:endParaRPr lang="en-US"/>
          </a:p>
        </p:txBody>
      </p:sp>
      <p:sp>
        <p:nvSpPr>
          <p:cNvPr id="3" name="Content Placeholder 2">
            <a:extLst>
              <a:ext uri="{FF2B5EF4-FFF2-40B4-BE49-F238E27FC236}">
                <a16:creationId xmlns:a16="http://schemas.microsoft.com/office/drawing/2014/main" id="{7F8409FF-70F5-461D-82E6-10B8353D90C7}"/>
              </a:ext>
            </a:extLst>
          </p:cNvPr>
          <p:cNvSpPr>
            <a:spLocks noGrp="1"/>
          </p:cNvSpPr>
          <p:nvPr>
            <p:ph idx="1"/>
          </p:nvPr>
        </p:nvSpPr>
        <p:spPr/>
        <p:txBody>
          <a:bodyPr vert="horz" lIns="91440" tIns="45720" rIns="91440" bIns="45720" rtlCol="0" anchor="t">
            <a:normAutofit/>
          </a:bodyPr>
          <a:lstStyle/>
          <a:p>
            <a:pPr marL="0" indent="0">
              <a:buNone/>
            </a:pPr>
            <a:endParaRPr lang="en-US" dirty="0">
              <a:cs typeface="Calibri"/>
            </a:endParaRPr>
          </a:p>
        </p:txBody>
      </p:sp>
    </p:spTree>
    <p:extLst>
      <p:ext uri="{BB962C8B-B14F-4D97-AF65-F5344CB8AC3E}">
        <p14:creationId xmlns:p14="http://schemas.microsoft.com/office/powerpoint/2010/main" val="1466536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90581-1320-4DAC-BBF5-93507499BFC6}"/>
              </a:ext>
            </a:extLst>
          </p:cNvPr>
          <p:cNvSpPr>
            <a:spLocks noGrp="1"/>
          </p:cNvSpPr>
          <p:nvPr>
            <p:ph type="title"/>
          </p:nvPr>
        </p:nvSpPr>
        <p:spPr/>
        <p:txBody>
          <a:bodyPr/>
          <a:lstStyle/>
          <a:p>
            <a:r>
              <a:rPr lang="en-US" dirty="0">
                <a:cs typeface="Calibri Light"/>
              </a:rPr>
              <a:t>Announcements</a:t>
            </a:r>
            <a:endParaRPr lang="en-US" dirty="0"/>
          </a:p>
        </p:txBody>
      </p:sp>
      <p:sp>
        <p:nvSpPr>
          <p:cNvPr id="3" name="Content Placeholder 2">
            <a:extLst>
              <a:ext uri="{FF2B5EF4-FFF2-40B4-BE49-F238E27FC236}">
                <a16:creationId xmlns:a16="http://schemas.microsoft.com/office/drawing/2014/main" id="{6D683964-7543-4530-85C2-D8C32A251899}"/>
              </a:ext>
            </a:extLst>
          </p:cNvPr>
          <p:cNvSpPr>
            <a:spLocks noGrp="1"/>
          </p:cNvSpPr>
          <p:nvPr>
            <p:ph idx="1"/>
          </p:nvPr>
        </p:nvSpPr>
        <p:spPr/>
        <p:txBody>
          <a:bodyPr vert="horz" lIns="91440" tIns="45720" rIns="91440" bIns="45720" rtlCol="0" anchor="t">
            <a:normAutofit/>
          </a:bodyPr>
          <a:lstStyle/>
          <a:p>
            <a:r>
              <a:rPr lang="en-US" dirty="0">
                <a:cs typeface="Calibri"/>
              </a:rPr>
              <a:t>Dean and Department Head Retreat, October 11</a:t>
            </a:r>
          </a:p>
          <a:p>
            <a:endParaRPr lang="en-US" dirty="0">
              <a:cs typeface="Calibri"/>
            </a:endParaRPr>
          </a:p>
          <a:p>
            <a:r>
              <a:rPr lang="en-US" dirty="0">
                <a:cs typeface="Calibri"/>
              </a:rPr>
              <a:t>GEAC Meeting, October 23, 2-4pm</a:t>
            </a:r>
          </a:p>
          <a:p>
            <a:endParaRPr lang="en-US" dirty="0">
              <a:cs typeface="Calibri"/>
            </a:endParaRPr>
          </a:p>
          <a:p>
            <a:r>
              <a:rPr lang="en-US" dirty="0">
                <a:cs typeface="Calibri"/>
              </a:rPr>
              <a:t>Update on Travel to San Francisco</a:t>
            </a:r>
          </a:p>
        </p:txBody>
      </p:sp>
    </p:spTree>
    <p:extLst>
      <p:ext uri="{BB962C8B-B14F-4D97-AF65-F5344CB8AC3E}">
        <p14:creationId xmlns:p14="http://schemas.microsoft.com/office/powerpoint/2010/main" val="1036839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20AADBA-8142-4F4F-8389-0CD4018FB953}"/>
              </a:ext>
            </a:extLst>
          </p:cNvPr>
          <p:cNvSpPr>
            <a:spLocks noGrp="1"/>
          </p:cNvSpPr>
          <p:nvPr/>
        </p:nvSpPr>
        <p:spPr>
          <a:xfrm>
            <a:off x="838200" y="365125"/>
            <a:ext cx="10515600" cy="792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cs typeface="Calibri Light"/>
              </a:rPr>
              <a:t>Task Force Charge and Plan</a:t>
            </a:r>
            <a:endParaRPr lang="en-US" dirty="0"/>
          </a:p>
        </p:txBody>
      </p:sp>
      <p:sp>
        <p:nvSpPr>
          <p:cNvPr id="5" name="Content Placeholder 2">
            <a:extLst>
              <a:ext uri="{FF2B5EF4-FFF2-40B4-BE49-F238E27FC236}">
                <a16:creationId xmlns:a16="http://schemas.microsoft.com/office/drawing/2014/main" id="{7326C303-EE04-4F10-B174-B7F9E291BDE3}"/>
              </a:ext>
            </a:extLst>
          </p:cNvPr>
          <p:cNvSpPr>
            <a:spLocks noGrp="1"/>
          </p:cNvSpPr>
          <p:nvPr/>
        </p:nvSpPr>
        <p:spPr>
          <a:xfrm>
            <a:off x="838200" y="1266825"/>
            <a:ext cx="10515600" cy="5341938"/>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Calibri"/>
              </a:rPr>
              <a:t>The Task Force will develop general education student learning outcomes.</a:t>
            </a:r>
          </a:p>
          <a:p>
            <a:pPr lvl="1"/>
            <a:r>
              <a:rPr lang="en-US" dirty="0">
                <a:cs typeface="Calibri"/>
              </a:rPr>
              <a:t>Engage the campus in a discussion about important graduate attributes.</a:t>
            </a:r>
          </a:p>
          <a:p>
            <a:pPr lvl="1"/>
            <a:r>
              <a:rPr lang="en-US" dirty="0">
                <a:cs typeface="Calibri"/>
              </a:rPr>
              <a:t>Attend professional development about curriculum and instruction.</a:t>
            </a:r>
          </a:p>
          <a:p>
            <a:r>
              <a:rPr lang="en-US" dirty="0">
                <a:cs typeface="Calibri"/>
              </a:rPr>
              <a:t>The University will redesign general education core courses and capstone courses to align with the new student learning outcomes. </a:t>
            </a:r>
          </a:p>
          <a:p>
            <a:pPr lvl="1"/>
            <a:r>
              <a:rPr lang="en-US" dirty="0">
                <a:cs typeface="Calibri"/>
              </a:rPr>
              <a:t>Arrange for the best professors to teach core courses with VL/instructor support.</a:t>
            </a:r>
          </a:p>
          <a:p>
            <a:pPr lvl="1"/>
            <a:r>
              <a:rPr lang="en-US" dirty="0">
                <a:cs typeface="Calibri"/>
              </a:rPr>
              <a:t>Provide faculty development in course and assignment design.</a:t>
            </a:r>
          </a:p>
          <a:p>
            <a:pPr lvl="1"/>
            <a:r>
              <a:rPr lang="en-US" dirty="0">
                <a:cs typeface="Calibri"/>
              </a:rPr>
              <a:t>Seek and resolve implementation challenges, such as those involving transfer credits and the workload on staff. </a:t>
            </a:r>
          </a:p>
          <a:p>
            <a:pPr lvl="1"/>
            <a:r>
              <a:rPr lang="en-US" dirty="0">
                <a:cs typeface="Calibri"/>
              </a:rPr>
              <a:t>Develop an efficient assessment process.</a:t>
            </a:r>
            <a:endParaRPr lang="en-US" dirty="0"/>
          </a:p>
          <a:p>
            <a:r>
              <a:rPr lang="en-US" dirty="0">
                <a:cs typeface="Calibri"/>
              </a:rPr>
              <a:t>The University will design co-curricular experiences for the first year that align with the new student learning outcomes. </a:t>
            </a:r>
          </a:p>
          <a:p>
            <a:pPr lvl="1"/>
            <a:r>
              <a:rPr lang="en-US" dirty="0">
                <a:cs typeface="Calibri"/>
              </a:rPr>
              <a:t>Create experiences through the Division of Student Affairs to enhance student learning.</a:t>
            </a:r>
            <a:endParaRPr lang="en-US" sz="2600" dirty="0">
              <a:cs typeface="Calibri"/>
            </a:endParaRPr>
          </a:p>
          <a:p>
            <a:pPr lvl="1"/>
            <a:r>
              <a:rPr lang="en-US" dirty="0">
                <a:cs typeface="Calibri"/>
              </a:rPr>
              <a:t>Execute the objectives of the QEP and seek other methods to improve advising.</a:t>
            </a:r>
          </a:p>
          <a:p>
            <a:pPr marL="457200" lvl="1" indent="0">
              <a:buNone/>
            </a:pPr>
            <a:endParaRPr lang="en-US" dirty="0">
              <a:cs typeface="Calibri"/>
            </a:endParaRPr>
          </a:p>
        </p:txBody>
      </p:sp>
    </p:spTree>
    <p:extLst>
      <p:ext uri="{BB962C8B-B14F-4D97-AF65-F5344CB8AC3E}">
        <p14:creationId xmlns:p14="http://schemas.microsoft.com/office/powerpoint/2010/main" val="342466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2C15B-EAB9-41AB-822A-DFB1C2A6EDB7}"/>
              </a:ext>
            </a:extLst>
          </p:cNvPr>
          <p:cNvSpPr>
            <a:spLocks noGrp="1"/>
          </p:cNvSpPr>
          <p:nvPr/>
        </p:nvSpPr>
        <p:spPr>
          <a:xfrm>
            <a:off x="838200" y="365125"/>
            <a:ext cx="10515600" cy="690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cs typeface="Calibri Light"/>
              </a:rPr>
              <a:t>Rough Timeline</a:t>
            </a:r>
            <a:endParaRPr lang="en-US" dirty="0"/>
          </a:p>
        </p:txBody>
      </p:sp>
      <p:sp>
        <p:nvSpPr>
          <p:cNvPr id="3" name="Content Placeholder 2">
            <a:extLst>
              <a:ext uri="{FF2B5EF4-FFF2-40B4-BE49-F238E27FC236}">
                <a16:creationId xmlns:a16="http://schemas.microsoft.com/office/drawing/2014/main" id="{A3DD25CC-41CC-4EA0-9BDA-71DE061C25ED}"/>
              </a:ext>
            </a:extLst>
          </p:cNvPr>
          <p:cNvSpPr>
            <a:spLocks noGrp="1"/>
          </p:cNvSpPr>
          <p:nvPr/>
        </p:nvSpPr>
        <p:spPr>
          <a:xfrm>
            <a:off x="838200" y="1139825"/>
            <a:ext cx="10515600" cy="54181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cs typeface="Calibri"/>
              </a:rPr>
              <a:t>December 2018 – Approval of new student learning outcomes.</a:t>
            </a:r>
          </a:p>
          <a:p>
            <a:endParaRPr lang="en-US" sz="2400" dirty="0">
              <a:cs typeface="Calibri"/>
            </a:endParaRPr>
          </a:p>
          <a:p>
            <a:r>
              <a:rPr lang="en-US" sz="2400" dirty="0">
                <a:cs typeface="Calibri"/>
              </a:rPr>
              <a:t>February 2019 – AAC&amp;U General Education Conference.</a:t>
            </a:r>
          </a:p>
          <a:p>
            <a:endParaRPr lang="en-US" sz="2400" dirty="0">
              <a:cs typeface="Calibri"/>
            </a:endParaRPr>
          </a:p>
          <a:p>
            <a:r>
              <a:rPr lang="en-US" sz="2400" dirty="0">
                <a:cs typeface="Calibri"/>
              </a:rPr>
              <a:t>Spring 2019 – </a:t>
            </a:r>
            <a:r>
              <a:rPr lang="en-US" sz="2400" b="1" dirty="0">
                <a:cs typeface="Calibri"/>
              </a:rPr>
              <a:t>Rubric development</a:t>
            </a:r>
            <a:r>
              <a:rPr lang="en-US" sz="2400" dirty="0">
                <a:cs typeface="Calibri"/>
              </a:rPr>
              <a:t> for new SLOs. How will we assess our new SLOs? Portfolios? Artifacts? We need to design a process for institutional assessment and have it in place BEFORE we implement. </a:t>
            </a:r>
          </a:p>
          <a:p>
            <a:endParaRPr lang="en-US" sz="2400" dirty="0">
              <a:cs typeface="Calibri"/>
            </a:endParaRPr>
          </a:p>
          <a:p>
            <a:r>
              <a:rPr lang="en-US" sz="2400" dirty="0">
                <a:cs typeface="Calibri"/>
              </a:rPr>
              <a:t>Summer 2019 – </a:t>
            </a:r>
            <a:r>
              <a:rPr lang="en-US" sz="2400" b="1" dirty="0">
                <a:cs typeface="Calibri"/>
              </a:rPr>
              <a:t>Course and Syllabi analysis</a:t>
            </a:r>
            <a:r>
              <a:rPr lang="en-US" sz="2400" dirty="0">
                <a:cs typeface="Calibri"/>
              </a:rPr>
              <a:t>. Which courses/assignments need redevelopment? Which courses need to embed SLOs? Will we need to implement the redesign in phases? </a:t>
            </a:r>
          </a:p>
          <a:p>
            <a:endParaRPr lang="en-US" sz="2400" dirty="0">
              <a:cs typeface="Calibri"/>
            </a:endParaRPr>
          </a:p>
          <a:p>
            <a:r>
              <a:rPr lang="en-US" sz="2400" dirty="0">
                <a:cs typeface="Calibri"/>
              </a:rPr>
              <a:t>Spring and Summer 2019 – </a:t>
            </a:r>
            <a:r>
              <a:rPr lang="en-US" sz="2400" b="1" dirty="0">
                <a:cs typeface="Calibri"/>
              </a:rPr>
              <a:t>Co-curricular FYE development</a:t>
            </a:r>
            <a:r>
              <a:rPr lang="en-US" sz="2400" dirty="0">
                <a:cs typeface="Calibri"/>
              </a:rPr>
              <a:t>. Will we need a sub-committee at this point? Who should serve?  </a:t>
            </a:r>
          </a:p>
          <a:p>
            <a:endParaRPr lang="en-US" sz="2400" dirty="0">
              <a:cs typeface="Calibri"/>
            </a:endParaRPr>
          </a:p>
        </p:txBody>
      </p:sp>
    </p:spTree>
    <p:extLst>
      <p:ext uri="{BB962C8B-B14F-4D97-AF65-F5344CB8AC3E}">
        <p14:creationId xmlns:p14="http://schemas.microsoft.com/office/powerpoint/2010/main" val="2457693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2F161-624A-48D1-B6C6-398F1B02A8C7}"/>
              </a:ext>
            </a:extLst>
          </p:cNvPr>
          <p:cNvSpPr>
            <a:spLocks noGrp="1"/>
          </p:cNvSpPr>
          <p:nvPr/>
        </p:nvSpPr>
        <p:spPr>
          <a:xfrm>
            <a:off x="838200" y="365125"/>
            <a:ext cx="10515600" cy="563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cs typeface="Calibri Light"/>
              </a:rPr>
              <a:t>Rough Timeline</a:t>
            </a:r>
            <a:endParaRPr lang="en-US" dirty="0"/>
          </a:p>
        </p:txBody>
      </p:sp>
      <p:sp>
        <p:nvSpPr>
          <p:cNvPr id="3" name="Content Placeholder 2">
            <a:extLst>
              <a:ext uri="{FF2B5EF4-FFF2-40B4-BE49-F238E27FC236}">
                <a16:creationId xmlns:a16="http://schemas.microsoft.com/office/drawing/2014/main" id="{CF227004-EB26-4B51-AD1F-BB2921F4D91A}"/>
              </a:ext>
            </a:extLst>
          </p:cNvPr>
          <p:cNvSpPr>
            <a:spLocks noGrp="1"/>
          </p:cNvSpPr>
          <p:nvPr/>
        </p:nvSpPr>
        <p:spPr>
          <a:xfrm>
            <a:off x="838200" y="1190625"/>
            <a:ext cx="10515600" cy="4986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cs typeface="Calibri"/>
              </a:rPr>
              <a:t>Fall 2019 – FYE Co-curricular pilot?</a:t>
            </a:r>
          </a:p>
          <a:p>
            <a:endParaRPr lang="en-US" sz="2600" dirty="0">
              <a:cs typeface="Calibri"/>
            </a:endParaRPr>
          </a:p>
          <a:p>
            <a:r>
              <a:rPr lang="en-US" sz="2600" dirty="0">
                <a:cs typeface="Calibri"/>
              </a:rPr>
              <a:t>Fall and Spring 2019 – Targeted course and assignment design</a:t>
            </a:r>
          </a:p>
          <a:p>
            <a:endParaRPr lang="en-US" sz="2600" dirty="0">
              <a:cs typeface="Calibri"/>
            </a:endParaRPr>
          </a:p>
          <a:p>
            <a:r>
              <a:rPr lang="en-US" sz="2600" dirty="0">
                <a:cs typeface="Calibri"/>
              </a:rPr>
              <a:t>Fall and Spring 2019 – Assessment and approval process development</a:t>
            </a:r>
          </a:p>
          <a:p>
            <a:endParaRPr lang="en-US" sz="2600" dirty="0">
              <a:cs typeface="Calibri"/>
            </a:endParaRPr>
          </a:p>
          <a:p>
            <a:r>
              <a:rPr lang="en-US" sz="2600" dirty="0">
                <a:cs typeface="Calibri"/>
              </a:rPr>
              <a:t>Spring 2019, Summer 2019 – Staff Implements new courses for Fall 2020? </a:t>
            </a:r>
          </a:p>
        </p:txBody>
      </p:sp>
    </p:spTree>
    <p:extLst>
      <p:ext uri="{BB962C8B-B14F-4D97-AF65-F5344CB8AC3E}">
        <p14:creationId xmlns:p14="http://schemas.microsoft.com/office/powerpoint/2010/main" val="804095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302A1-CDAC-4334-AD31-1ADA95F854A2}"/>
              </a:ext>
            </a:extLst>
          </p:cNvPr>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We need a plan for SLO development. </a:t>
            </a:r>
          </a:p>
        </p:txBody>
      </p:sp>
      <p:sp>
        <p:nvSpPr>
          <p:cNvPr id="3" name="Content Placeholder 2">
            <a:extLst>
              <a:ext uri="{FF2B5EF4-FFF2-40B4-BE49-F238E27FC236}">
                <a16:creationId xmlns:a16="http://schemas.microsoft.com/office/drawing/2014/main" id="{993091E2-CA3C-46DB-AED1-D263266747DA}"/>
              </a:ext>
            </a:extLst>
          </p:cNvPr>
          <p:cNvSpPr>
            <a:spLocks noGrp="1"/>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Calibri"/>
              </a:rPr>
              <a:t>How will we develop our SLOs? </a:t>
            </a:r>
          </a:p>
          <a:p>
            <a:r>
              <a:rPr lang="en-US" dirty="0">
                <a:cs typeface="Calibri"/>
              </a:rPr>
              <a:t>How will we engage stakeholders? </a:t>
            </a:r>
          </a:p>
          <a:p>
            <a:r>
              <a:rPr lang="en-US" dirty="0">
                <a:cs typeface="Calibri"/>
              </a:rPr>
              <a:t>What data/information/knowledge/wisdom do we need? </a:t>
            </a:r>
          </a:p>
          <a:p>
            <a:r>
              <a:rPr lang="en-US" dirty="0">
                <a:cs typeface="Calibri"/>
              </a:rPr>
              <a:t>Goal of December approval. </a:t>
            </a:r>
          </a:p>
          <a:p>
            <a:r>
              <a:rPr lang="en-US" dirty="0">
                <a:cs typeface="Calibri"/>
              </a:rPr>
              <a:t>AAC&amp;U General Education Conference in February to begin learning about implementation. </a:t>
            </a:r>
          </a:p>
        </p:txBody>
      </p:sp>
    </p:spTree>
    <p:extLst>
      <p:ext uri="{BB962C8B-B14F-4D97-AF65-F5344CB8AC3E}">
        <p14:creationId xmlns:p14="http://schemas.microsoft.com/office/powerpoint/2010/main" val="2198934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BB746-818F-4F87-BEBE-2F68B6AED5DB}"/>
              </a:ext>
            </a:extLst>
          </p:cNvPr>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cs typeface="Calibri Light"/>
              </a:rPr>
              <a:t>We need input from the following: </a:t>
            </a:r>
            <a:endParaRPr lang="en-US" dirty="0"/>
          </a:p>
        </p:txBody>
      </p:sp>
      <p:sp>
        <p:nvSpPr>
          <p:cNvPr id="3" name="Content Placeholder 2">
            <a:extLst>
              <a:ext uri="{FF2B5EF4-FFF2-40B4-BE49-F238E27FC236}">
                <a16:creationId xmlns:a16="http://schemas.microsoft.com/office/drawing/2014/main" id="{9EE6391C-62B4-4B0A-9D27-094FCB41B343}"/>
              </a:ext>
            </a:extLst>
          </p:cNvPr>
          <p:cNvSpPr>
            <a:spLocks noGrp="1"/>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Calibri"/>
              </a:rPr>
              <a:t>Deans and department heads</a:t>
            </a:r>
          </a:p>
          <a:p>
            <a:r>
              <a:rPr lang="en-US" dirty="0">
                <a:cs typeface="Calibri"/>
              </a:rPr>
              <a:t>Faculty</a:t>
            </a:r>
          </a:p>
          <a:p>
            <a:r>
              <a:rPr lang="en-US" dirty="0">
                <a:cs typeface="Calibri"/>
              </a:rPr>
              <a:t>Library</a:t>
            </a:r>
            <a:endParaRPr lang="en-US" dirty="0"/>
          </a:p>
          <a:p>
            <a:r>
              <a:rPr lang="en-US" dirty="0">
                <a:cs typeface="Calibri"/>
              </a:rPr>
              <a:t>All academic and student services departments</a:t>
            </a:r>
          </a:p>
          <a:p>
            <a:r>
              <a:rPr lang="en-US" dirty="0">
                <a:cs typeface="Calibri"/>
              </a:rPr>
              <a:t>Community stakeholders, who are these people? What can we ask them that was not covered in the QEP? </a:t>
            </a:r>
          </a:p>
          <a:p>
            <a:endParaRPr lang="en-US" dirty="0">
              <a:cs typeface="Calibri"/>
            </a:endParaRPr>
          </a:p>
          <a:p>
            <a:pPr marL="0" indent="0">
              <a:buNone/>
            </a:pPr>
            <a:r>
              <a:rPr lang="en-US" dirty="0">
                <a:cs typeface="Calibri"/>
              </a:rPr>
              <a:t>HOW ARE WE GOING TO DO THIS? I have an idea.....</a:t>
            </a:r>
          </a:p>
          <a:p>
            <a:endParaRPr lang="en-US" dirty="0">
              <a:cs typeface="Calibri"/>
            </a:endParaRPr>
          </a:p>
        </p:txBody>
      </p:sp>
    </p:spTree>
    <p:extLst>
      <p:ext uri="{BB962C8B-B14F-4D97-AF65-F5344CB8AC3E}">
        <p14:creationId xmlns:p14="http://schemas.microsoft.com/office/powerpoint/2010/main" val="2213856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EE949-25A6-44E6-B755-9F8BF50615F4}"/>
              </a:ext>
            </a:extLst>
          </p:cNvPr>
          <p:cNvSpPr>
            <a:spLocks noGrp="1"/>
          </p:cNvSpPr>
          <p:nvPr>
            <p:ph type="title"/>
          </p:nvPr>
        </p:nvSpPr>
        <p:spPr>
          <a:xfrm>
            <a:off x="838200" y="365125"/>
            <a:ext cx="10515600" cy="792163"/>
          </a:xfrm>
        </p:spPr>
        <p:txBody>
          <a:bodyPr/>
          <a:lstStyle/>
          <a:p>
            <a:r>
              <a:rPr lang="en-US">
                <a:cs typeface="Calibri Light"/>
              </a:rPr>
              <a:t>How to get info.....</a:t>
            </a:r>
            <a:endParaRPr lang="en-US" dirty="0"/>
          </a:p>
        </p:txBody>
      </p:sp>
      <p:sp>
        <p:nvSpPr>
          <p:cNvPr id="3" name="Content Placeholder 2">
            <a:extLst>
              <a:ext uri="{FF2B5EF4-FFF2-40B4-BE49-F238E27FC236}">
                <a16:creationId xmlns:a16="http://schemas.microsoft.com/office/drawing/2014/main" id="{7F696F45-1C66-4F90-8BA2-05D91D213307}"/>
              </a:ext>
            </a:extLst>
          </p:cNvPr>
          <p:cNvSpPr>
            <a:spLocks noGrp="1"/>
          </p:cNvSpPr>
          <p:nvPr>
            <p:ph idx="1"/>
          </p:nvPr>
        </p:nvSpPr>
        <p:spPr>
          <a:xfrm>
            <a:off x="838200" y="1281340"/>
            <a:ext cx="10515600" cy="4895623"/>
          </a:xfrm>
        </p:spPr>
        <p:txBody>
          <a:bodyPr vert="horz" lIns="91440" tIns="45720" rIns="91440" bIns="45720" rtlCol="0" anchor="t">
            <a:normAutofit lnSpcReduction="10000"/>
          </a:bodyPr>
          <a:lstStyle/>
          <a:p>
            <a:endParaRPr lang="en-US" dirty="0">
              <a:cs typeface="Calibri"/>
            </a:endParaRPr>
          </a:p>
          <a:p>
            <a:r>
              <a:rPr lang="en-US" dirty="0">
                <a:cs typeface="Calibri"/>
              </a:rPr>
              <a:t>What about a survey like this one? </a:t>
            </a:r>
          </a:p>
          <a:p>
            <a:endParaRPr lang="en-US" dirty="0">
              <a:cs typeface="Calibri"/>
            </a:endParaRPr>
          </a:p>
          <a:p>
            <a:r>
              <a:rPr lang="en-US" dirty="0">
                <a:cs typeface="Calibri"/>
              </a:rPr>
              <a:t>Disciplinary meetings? </a:t>
            </a:r>
            <a:endParaRPr lang="en-US" dirty="0"/>
          </a:p>
          <a:p>
            <a:endParaRPr lang="en-US" dirty="0">
              <a:cs typeface="Calibri"/>
            </a:endParaRPr>
          </a:p>
          <a:p>
            <a:r>
              <a:rPr lang="en-US" dirty="0">
                <a:cs typeface="Calibri"/>
              </a:rPr>
              <a:t>Department/college meetings? </a:t>
            </a:r>
          </a:p>
          <a:p>
            <a:endParaRPr lang="en-US" dirty="0">
              <a:cs typeface="Calibri"/>
            </a:endParaRPr>
          </a:p>
          <a:p>
            <a:r>
              <a:rPr lang="en-US" dirty="0">
                <a:cs typeface="Calibri"/>
              </a:rPr>
              <a:t>Open forums? </a:t>
            </a:r>
            <a:endParaRPr lang="en-US"/>
          </a:p>
          <a:p>
            <a:endParaRPr lang="en-US" dirty="0">
              <a:cs typeface="Calibri"/>
            </a:endParaRPr>
          </a:p>
          <a:p>
            <a:r>
              <a:rPr lang="en-US" dirty="0">
                <a:cs typeface="Calibri"/>
              </a:rPr>
              <a:t>How much more input do we really need? </a:t>
            </a:r>
          </a:p>
        </p:txBody>
      </p:sp>
    </p:spTree>
    <p:extLst>
      <p:ext uri="{BB962C8B-B14F-4D97-AF65-F5344CB8AC3E}">
        <p14:creationId xmlns:p14="http://schemas.microsoft.com/office/powerpoint/2010/main" val="3376765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CD05E-97CE-485B-BDD7-EC0E3C2B5694}"/>
              </a:ext>
            </a:extLst>
          </p:cNvPr>
          <p:cNvSpPr>
            <a:spLocks noGrp="1"/>
          </p:cNvSpPr>
          <p:nvPr>
            <p:ph type="title"/>
          </p:nvPr>
        </p:nvSpPr>
        <p:spPr/>
        <p:txBody>
          <a:bodyPr/>
          <a:lstStyle/>
          <a:p>
            <a:r>
              <a:rPr lang="en-US">
                <a:cs typeface="Calibri Light"/>
              </a:rPr>
              <a:t>Let's talk about data that can inform our </a:t>
            </a:r>
            <a:r>
              <a:rPr lang="en-US" dirty="0">
                <a:cs typeface="Calibri Light"/>
              </a:rPr>
              <a:t>decisions....</a:t>
            </a:r>
            <a:endParaRPr lang="en-US"/>
          </a:p>
        </p:txBody>
      </p:sp>
      <p:sp>
        <p:nvSpPr>
          <p:cNvPr id="3" name="Content Placeholder 2">
            <a:extLst>
              <a:ext uri="{FF2B5EF4-FFF2-40B4-BE49-F238E27FC236}">
                <a16:creationId xmlns:a16="http://schemas.microsoft.com/office/drawing/2014/main" id="{18A429B5-7BEF-4A8A-AD61-C52FBCF6338D}"/>
              </a:ext>
            </a:extLst>
          </p:cNvPr>
          <p:cNvSpPr>
            <a:spLocks noGrp="1"/>
          </p:cNvSpPr>
          <p:nvPr>
            <p:ph idx="1"/>
          </p:nvPr>
        </p:nvSpPr>
        <p:spPr/>
        <p:txBody>
          <a:bodyPr vert="horz" lIns="91440" tIns="45720" rIns="91440" bIns="45720" rtlCol="0" anchor="t">
            <a:normAutofit/>
          </a:bodyPr>
          <a:lstStyle/>
          <a:p>
            <a:r>
              <a:rPr lang="en-US" dirty="0">
                <a:cs typeface="Calibri"/>
              </a:rPr>
              <a:t>2017-18 Gen Ed Assessment Plan</a:t>
            </a:r>
          </a:p>
          <a:p>
            <a:r>
              <a:rPr lang="en-US" dirty="0">
                <a:cs typeface="Calibri"/>
              </a:rPr>
              <a:t>QEP Research</a:t>
            </a:r>
          </a:p>
          <a:p>
            <a:r>
              <a:rPr lang="en-US" dirty="0">
                <a:cs typeface="Calibri"/>
              </a:rPr>
              <a:t>Faculty and Student Evaluations of Advising</a:t>
            </a:r>
          </a:p>
          <a:p>
            <a:r>
              <a:rPr lang="en-US" dirty="0">
                <a:cs typeface="Calibri"/>
              </a:rPr>
              <a:t>NSSE – National Survey of Student Engagement</a:t>
            </a:r>
          </a:p>
          <a:p>
            <a:r>
              <a:rPr lang="en-US" dirty="0">
                <a:cs typeface="Calibri"/>
              </a:rPr>
              <a:t>IPEDS – Integrated Post-secondary Education Data System</a:t>
            </a:r>
          </a:p>
          <a:p>
            <a:r>
              <a:rPr lang="en-US" dirty="0">
                <a:cs typeface="Calibri"/>
              </a:rPr>
              <a:t>Grad Fest</a:t>
            </a:r>
          </a:p>
        </p:txBody>
      </p:sp>
    </p:spTree>
    <p:extLst>
      <p:ext uri="{BB962C8B-B14F-4D97-AF65-F5344CB8AC3E}">
        <p14:creationId xmlns:p14="http://schemas.microsoft.com/office/powerpoint/2010/main" val="29345728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GERT Force</vt:lpstr>
      <vt:lpstr>Announcements</vt:lpstr>
      <vt:lpstr>PowerPoint Presentation</vt:lpstr>
      <vt:lpstr>PowerPoint Presentation</vt:lpstr>
      <vt:lpstr>PowerPoint Presentation</vt:lpstr>
      <vt:lpstr>PowerPoint Presentation</vt:lpstr>
      <vt:lpstr>PowerPoint Presentation</vt:lpstr>
      <vt:lpstr>How to get info.....</vt:lpstr>
      <vt:lpstr>Let's talk about data that can inform our decisions....</vt:lpstr>
      <vt:lpstr>What else? IRE has.......</vt:lpstr>
      <vt:lpstr>PowerPoint Presentation</vt:lpstr>
      <vt:lpstr>Books</vt:lpstr>
      <vt:lpstr>Low-Hanging Fruit 1</vt:lpstr>
      <vt:lpstr>Low-Hanging Fruit 2</vt:lpstr>
      <vt:lpstr>Low-Hanging Fruit 3</vt:lpstr>
      <vt:lpstr>LOUIS Textbook Initiative http://www.louislibraries.org/alearningla</vt:lpstr>
      <vt:lpstr>What are our next steps?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216</cp:revision>
  <dcterms:created xsi:type="dcterms:W3CDTF">2013-07-15T20:26:40Z</dcterms:created>
  <dcterms:modified xsi:type="dcterms:W3CDTF">2018-10-04T13:45:21Z</dcterms:modified>
</cp:coreProperties>
</file>