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8" r:id="rId5"/>
    <p:sldId id="269" r:id="rId6"/>
    <p:sldId id="260" r:id="rId7"/>
    <p:sldId id="270" r:id="rId8"/>
    <p:sldId id="271" r:id="rId9"/>
    <p:sldId id="275" r:id="rId10"/>
    <p:sldId id="259" r:id="rId11"/>
    <p:sldId id="262" r:id="rId12"/>
    <p:sldId id="272" r:id="rId13"/>
    <p:sldId id="264" r:id="rId14"/>
    <p:sldId id="273" r:id="rId15"/>
    <p:sldId id="274" r:id="rId16"/>
    <p:sldId id="265" r:id="rId17"/>
    <p:sldId id="261" r:id="rId18"/>
    <p:sldId id="263" r:id="rId19"/>
    <p:sldId id="26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53EBD4-05E6-484E-9428-0FDDB0B3C1B3}" v="1" dt="2018-09-13T15:03:05.445"/>
    <p1510:client id="{6917A3BF-186B-7197-27AE-28BD78E7E2F4}" v="1" dt="2020-01-16T20:28:36.883"/>
    <p1510:client id="{6CAF6ED2-443E-4175-9C20-6C38BE6379DF}" v="10" dt="2018-09-13T13:24:18.1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ica R Hutchings" userId="S::jhutchings@mcneese.edu::79d447e7-fe29-4c5b-98a1-0a856b4c30c8" providerId="AD" clId="Web-{3A53EBD4-05E6-484E-9428-0FDDB0B3C1B3}"/>
    <pc:docChg chg="addSld delSld modSld sldOrd">
      <pc:chgData name="Jessica R Hutchings" userId="S::jhutchings@mcneese.edu::79d447e7-fe29-4c5b-98a1-0a856b4c30c8" providerId="AD" clId="Web-{3A53EBD4-05E6-484E-9428-0FDDB0B3C1B3}" dt="2018-09-13T16:06:14.071" v="1723" actId="20577"/>
      <pc:docMkLst>
        <pc:docMk/>
      </pc:docMkLst>
      <pc:sldChg chg="modSp">
        <pc:chgData name="Jessica R Hutchings" userId="S::jhutchings@mcneese.edu::79d447e7-fe29-4c5b-98a1-0a856b4c30c8" providerId="AD" clId="Web-{3A53EBD4-05E6-484E-9428-0FDDB0B3C1B3}" dt="2018-09-13T14:43:33.345" v="1193" actId="20577"/>
        <pc:sldMkLst>
          <pc:docMk/>
          <pc:sldMk cId="2052377896" sldId="257"/>
        </pc:sldMkLst>
        <pc:spChg chg="mod">
          <ac:chgData name="Jessica R Hutchings" userId="S::jhutchings@mcneese.edu::79d447e7-fe29-4c5b-98a1-0a856b4c30c8" providerId="AD" clId="Web-{3A53EBD4-05E6-484E-9428-0FDDB0B3C1B3}" dt="2018-09-13T14:43:33.345" v="1193" actId="20577"/>
          <ac:spMkLst>
            <pc:docMk/>
            <pc:sldMk cId="2052377896" sldId="257"/>
            <ac:spMk id="3" creationId="{814DEC15-726D-4C2B-AE44-4B1B1A0794FF}"/>
          </ac:spMkLst>
        </pc:spChg>
      </pc:sldChg>
      <pc:sldChg chg="modSp">
        <pc:chgData name="Jessica R Hutchings" userId="S::jhutchings@mcneese.edu::79d447e7-fe29-4c5b-98a1-0a856b4c30c8" providerId="AD" clId="Web-{3A53EBD4-05E6-484E-9428-0FDDB0B3C1B3}" dt="2018-09-13T14:52:57.277" v="1228" actId="20577"/>
        <pc:sldMkLst>
          <pc:docMk/>
          <pc:sldMk cId="371678237" sldId="258"/>
        </pc:sldMkLst>
        <pc:spChg chg="mod">
          <ac:chgData name="Jessica R Hutchings" userId="S::jhutchings@mcneese.edu::79d447e7-fe29-4c5b-98a1-0a856b4c30c8" providerId="AD" clId="Web-{3A53EBD4-05E6-484E-9428-0FDDB0B3C1B3}" dt="2018-09-13T14:52:57.277" v="1228" actId="20577"/>
          <ac:spMkLst>
            <pc:docMk/>
            <pc:sldMk cId="371678237" sldId="258"/>
            <ac:spMk id="3" creationId="{BDF813F5-7D51-4020-A75F-F6005324FD73}"/>
          </ac:spMkLst>
        </pc:spChg>
      </pc:sldChg>
      <pc:sldChg chg="modSp">
        <pc:chgData name="Jessica R Hutchings" userId="S::jhutchings@mcneese.edu::79d447e7-fe29-4c5b-98a1-0a856b4c30c8" providerId="AD" clId="Web-{3A53EBD4-05E6-484E-9428-0FDDB0B3C1B3}" dt="2018-09-13T15:03:05.445" v="1348" actId="1076"/>
        <pc:sldMkLst>
          <pc:docMk/>
          <pc:sldMk cId="3363345090" sldId="259"/>
        </pc:sldMkLst>
        <pc:spChg chg="mod">
          <ac:chgData name="Jessica R Hutchings" userId="S::jhutchings@mcneese.edu::79d447e7-fe29-4c5b-98a1-0a856b4c30c8" providerId="AD" clId="Web-{3A53EBD4-05E6-484E-9428-0FDDB0B3C1B3}" dt="2018-09-13T15:03:01.711" v="1344" actId="20577"/>
          <ac:spMkLst>
            <pc:docMk/>
            <pc:sldMk cId="3363345090" sldId="259"/>
            <ac:spMk id="2" creationId="{130E1A2C-E2A0-4E63-9E22-1527194F0449}"/>
          </ac:spMkLst>
        </pc:spChg>
        <pc:spChg chg="mod">
          <ac:chgData name="Jessica R Hutchings" userId="S::jhutchings@mcneese.edu::79d447e7-fe29-4c5b-98a1-0a856b4c30c8" providerId="AD" clId="Web-{3A53EBD4-05E6-484E-9428-0FDDB0B3C1B3}" dt="2018-09-13T15:03:05.445" v="1348" actId="1076"/>
          <ac:spMkLst>
            <pc:docMk/>
            <pc:sldMk cId="3363345090" sldId="259"/>
            <ac:spMk id="3" creationId="{EC4F1CAF-2CEB-4F18-9182-C4E1F6282EC9}"/>
          </ac:spMkLst>
        </pc:spChg>
      </pc:sldChg>
      <pc:sldChg chg="modSp ord">
        <pc:chgData name="Jessica R Hutchings" userId="S::jhutchings@mcneese.edu::79d447e7-fe29-4c5b-98a1-0a856b4c30c8" providerId="AD" clId="Web-{3A53EBD4-05E6-484E-9428-0FDDB0B3C1B3}" dt="2018-09-13T14:46:30.864" v="1200"/>
        <pc:sldMkLst>
          <pc:docMk/>
          <pc:sldMk cId="603744859" sldId="261"/>
        </pc:sldMkLst>
        <pc:spChg chg="mod">
          <ac:chgData name="Jessica R Hutchings" userId="S::jhutchings@mcneese.edu::79d447e7-fe29-4c5b-98a1-0a856b4c30c8" providerId="AD" clId="Web-{3A53EBD4-05E6-484E-9428-0FDDB0B3C1B3}" dt="2018-09-13T14:42:34.297" v="1161" actId="20577"/>
          <ac:spMkLst>
            <pc:docMk/>
            <pc:sldMk cId="603744859" sldId="261"/>
            <ac:spMk id="3" creationId="{15705784-B182-4CF3-93DE-D9E88A02BD8D}"/>
          </ac:spMkLst>
        </pc:spChg>
      </pc:sldChg>
      <pc:sldChg chg="modSp ord">
        <pc:chgData name="Jessica R Hutchings" userId="S::jhutchings@mcneese.edu::79d447e7-fe29-4c5b-98a1-0a856b4c30c8" providerId="AD" clId="Web-{3A53EBD4-05E6-484E-9428-0FDDB0B3C1B3}" dt="2018-09-13T15:26:47.816" v="1519"/>
        <pc:sldMkLst>
          <pc:docMk/>
          <pc:sldMk cId="830154155" sldId="263"/>
        </pc:sldMkLst>
        <pc:spChg chg="mod">
          <ac:chgData name="Jessica R Hutchings" userId="S::jhutchings@mcneese.edu::79d447e7-fe29-4c5b-98a1-0a856b4c30c8" providerId="AD" clId="Web-{3A53EBD4-05E6-484E-9428-0FDDB0B3C1B3}" dt="2018-09-13T14:17:57.503" v="559" actId="20577"/>
          <ac:spMkLst>
            <pc:docMk/>
            <pc:sldMk cId="830154155" sldId="263"/>
            <ac:spMk id="3" creationId="{2BC5A24B-EA5D-4F1E-B386-68E0356F0E67}"/>
          </ac:spMkLst>
        </pc:spChg>
      </pc:sldChg>
      <pc:sldChg chg="modSp ord">
        <pc:chgData name="Jessica R Hutchings" userId="S::jhutchings@mcneese.edu::79d447e7-fe29-4c5b-98a1-0a856b4c30c8" providerId="AD" clId="Web-{3A53EBD4-05E6-484E-9428-0FDDB0B3C1B3}" dt="2018-09-13T16:06:14.071" v="1722" actId="20577"/>
        <pc:sldMkLst>
          <pc:docMk/>
          <pc:sldMk cId="2077676867" sldId="264"/>
        </pc:sldMkLst>
        <pc:spChg chg="mod">
          <ac:chgData name="Jessica R Hutchings" userId="S::jhutchings@mcneese.edu::79d447e7-fe29-4c5b-98a1-0a856b4c30c8" providerId="AD" clId="Web-{3A53EBD4-05E6-484E-9428-0FDDB0B3C1B3}" dt="2018-09-13T16:06:14.071" v="1722" actId="20577"/>
          <ac:spMkLst>
            <pc:docMk/>
            <pc:sldMk cId="2077676867" sldId="264"/>
            <ac:spMk id="3" creationId="{9298D5DE-85A0-4F5E-A80D-1B39CF027F7E}"/>
          </ac:spMkLst>
        </pc:spChg>
      </pc:sldChg>
      <pc:sldChg chg="ord">
        <pc:chgData name="Jessica R Hutchings" userId="S::jhutchings@mcneese.edu::79d447e7-fe29-4c5b-98a1-0a856b4c30c8" providerId="AD" clId="Web-{3A53EBD4-05E6-484E-9428-0FDDB0B3C1B3}" dt="2018-09-13T14:44:29.018" v="1198"/>
        <pc:sldMkLst>
          <pc:docMk/>
          <pc:sldMk cId="4175001497" sldId="265"/>
        </pc:sldMkLst>
      </pc:sldChg>
      <pc:sldChg chg="modSp">
        <pc:chgData name="Jessica R Hutchings" userId="S::jhutchings@mcneese.edu::79d447e7-fe29-4c5b-98a1-0a856b4c30c8" providerId="AD" clId="Web-{3A53EBD4-05E6-484E-9428-0FDDB0B3C1B3}" dt="2018-09-13T15:41:24.302" v="1532" actId="20577"/>
        <pc:sldMkLst>
          <pc:docMk/>
          <pc:sldMk cId="3264452405" sldId="266"/>
        </pc:sldMkLst>
        <pc:spChg chg="mod">
          <ac:chgData name="Jessica R Hutchings" userId="S::jhutchings@mcneese.edu::79d447e7-fe29-4c5b-98a1-0a856b4c30c8" providerId="AD" clId="Web-{3A53EBD4-05E6-484E-9428-0FDDB0B3C1B3}" dt="2018-09-13T15:41:24.302" v="1532" actId="20577"/>
          <ac:spMkLst>
            <pc:docMk/>
            <pc:sldMk cId="3264452405" sldId="266"/>
            <ac:spMk id="3" creationId="{2AC4E0B2-89BA-4C75-8ACC-DAC1CA03C29E}"/>
          </ac:spMkLst>
        </pc:spChg>
      </pc:sldChg>
      <pc:sldChg chg="modSp del">
        <pc:chgData name="Jessica R Hutchings" userId="S::jhutchings@mcneese.edu::79d447e7-fe29-4c5b-98a1-0a856b4c30c8" providerId="AD" clId="Web-{3A53EBD4-05E6-484E-9428-0FDDB0B3C1B3}" dt="2018-09-13T14:15:36.938" v="434"/>
        <pc:sldMkLst>
          <pc:docMk/>
          <pc:sldMk cId="780627563" sldId="267"/>
        </pc:sldMkLst>
        <pc:spChg chg="mod">
          <ac:chgData name="Jessica R Hutchings" userId="S::jhutchings@mcneese.edu::79d447e7-fe29-4c5b-98a1-0a856b4c30c8" providerId="AD" clId="Web-{3A53EBD4-05E6-484E-9428-0FDDB0B3C1B3}" dt="2018-09-13T14:15:34.820" v="432" actId="20577"/>
          <ac:spMkLst>
            <pc:docMk/>
            <pc:sldMk cId="780627563" sldId="267"/>
            <ac:spMk id="3" creationId="{1C6A84AA-2BA3-43AC-85E9-6DF9AE035FFB}"/>
          </ac:spMkLst>
        </pc:spChg>
      </pc:sldChg>
      <pc:sldChg chg="modSp">
        <pc:chgData name="Jessica R Hutchings" userId="S::jhutchings@mcneese.edu::79d447e7-fe29-4c5b-98a1-0a856b4c30c8" providerId="AD" clId="Web-{3A53EBD4-05E6-484E-9428-0FDDB0B3C1B3}" dt="2018-09-13T15:06:02.089" v="1415" actId="20577"/>
        <pc:sldMkLst>
          <pc:docMk/>
          <pc:sldMk cId="4163758060" sldId="269"/>
        </pc:sldMkLst>
        <pc:spChg chg="mod">
          <ac:chgData name="Jessica R Hutchings" userId="S::jhutchings@mcneese.edu::79d447e7-fe29-4c5b-98a1-0a856b4c30c8" providerId="AD" clId="Web-{3A53EBD4-05E6-484E-9428-0FDDB0B3C1B3}" dt="2018-09-13T15:04:06.509" v="1383" actId="14100"/>
          <ac:spMkLst>
            <pc:docMk/>
            <pc:sldMk cId="4163758060" sldId="269"/>
            <ac:spMk id="2" creationId="{4F1ED2E0-4659-4F84-B225-9FFD06B547B8}"/>
          </ac:spMkLst>
        </pc:spChg>
        <pc:spChg chg="mod">
          <ac:chgData name="Jessica R Hutchings" userId="S::jhutchings@mcneese.edu::79d447e7-fe29-4c5b-98a1-0a856b4c30c8" providerId="AD" clId="Web-{3A53EBD4-05E6-484E-9428-0FDDB0B3C1B3}" dt="2018-09-13T15:06:02.089" v="1415" actId="20577"/>
          <ac:spMkLst>
            <pc:docMk/>
            <pc:sldMk cId="4163758060" sldId="269"/>
            <ac:spMk id="3" creationId="{DDD8B2B2-E4EB-46DA-9A28-7A0D79D79032}"/>
          </ac:spMkLst>
        </pc:spChg>
      </pc:sldChg>
      <pc:sldChg chg="modSp">
        <pc:chgData name="Jessica R Hutchings" userId="S::jhutchings@mcneese.edu::79d447e7-fe29-4c5b-98a1-0a856b4c30c8" providerId="AD" clId="Web-{3A53EBD4-05E6-484E-9428-0FDDB0B3C1B3}" dt="2018-09-13T15:08:00.263" v="1425" actId="20577"/>
        <pc:sldMkLst>
          <pc:docMk/>
          <pc:sldMk cId="1337088427" sldId="271"/>
        </pc:sldMkLst>
        <pc:spChg chg="mod">
          <ac:chgData name="Jessica R Hutchings" userId="S::jhutchings@mcneese.edu::79d447e7-fe29-4c5b-98a1-0a856b4c30c8" providerId="AD" clId="Web-{3A53EBD4-05E6-484E-9428-0FDDB0B3C1B3}" dt="2018-09-13T15:08:00.263" v="1425" actId="20577"/>
          <ac:spMkLst>
            <pc:docMk/>
            <pc:sldMk cId="1337088427" sldId="271"/>
            <ac:spMk id="3" creationId="{AD2A9D69-6CCF-4874-AA59-1C95B66385C9}"/>
          </ac:spMkLst>
        </pc:spChg>
      </pc:sldChg>
      <pc:sldChg chg="modSp new">
        <pc:chgData name="Jessica R Hutchings" userId="S::jhutchings@mcneese.edu::79d447e7-fe29-4c5b-98a1-0a856b4c30c8" providerId="AD" clId="Web-{3A53EBD4-05E6-484E-9428-0FDDB0B3C1B3}" dt="2018-09-13T15:47:45.821" v="1684" actId="20577"/>
        <pc:sldMkLst>
          <pc:docMk/>
          <pc:sldMk cId="313024937" sldId="272"/>
        </pc:sldMkLst>
        <pc:spChg chg="mod">
          <ac:chgData name="Jessica R Hutchings" userId="S::jhutchings@mcneese.edu::79d447e7-fe29-4c5b-98a1-0a856b4c30c8" providerId="AD" clId="Web-{3A53EBD4-05E6-484E-9428-0FDDB0B3C1B3}" dt="2018-09-13T14:11:19.948" v="318" actId="14100"/>
          <ac:spMkLst>
            <pc:docMk/>
            <pc:sldMk cId="313024937" sldId="272"/>
            <ac:spMk id="2" creationId="{D4BC36BD-C8EC-4F8D-89D5-4A927EEA24F6}"/>
          </ac:spMkLst>
        </pc:spChg>
        <pc:spChg chg="mod">
          <ac:chgData name="Jessica R Hutchings" userId="S::jhutchings@mcneese.edu::79d447e7-fe29-4c5b-98a1-0a856b4c30c8" providerId="AD" clId="Web-{3A53EBD4-05E6-484E-9428-0FDDB0B3C1B3}" dt="2018-09-13T15:47:45.821" v="1684" actId="20577"/>
          <ac:spMkLst>
            <pc:docMk/>
            <pc:sldMk cId="313024937" sldId="272"/>
            <ac:spMk id="3" creationId="{FF36E3BC-5787-47C4-89C7-CC1D06BB392E}"/>
          </ac:spMkLst>
        </pc:spChg>
      </pc:sldChg>
      <pc:sldChg chg="modSp new ord">
        <pc:chgData name="Jessica R Hutchings" userId="S::jhutchings@mcneese.edu::79d447e7-fe29-4c5b-98a1-0a856b4c30c8" providerId="AD" clId="Web-{3A53EBD4-05E6-484E-9428-0FDDB0B3C1B3}" dt="2018-09-13T15:25:00.408" v="1514" actId="20577"/>
        <pc:sldMkLst>
          <pc:docMk/>
          <pc:sldMk cId="297181358" sldId="273"/>
        </pc:sldMkLst>
        <pc:spChg chg="mod">
          <ac:chgData name="Jessica R Hutchings" userId="S::jhutchings@mcneese.edu::79d447e7-fe29-4c5b-98a1-0a856b4c30c8" providerId="AD" clId="Web-{3A53EBD4-05E6-484E-9428-0FDDB0B3C1B3}" dt="2018-09-13T14:28:14.483" v="831" actId="14100"/>
          <ac:spMkLst>
            <pc:docMk/>
            <pc:sldMk cId="297181358" sldId="273"/>
            <ac:spMk id="2" creationId="{F023ECE7-F978-4C34-B723-B5B4ABE35FCD}"/>
          </ac:spMkLst>
        </pc:spChg>
        <pc:spChg chg="mod">
          <ac:chgData name="Jessica R Hutchings" userId="S::jhutchings@mcneese.edu::79d447e7-fe29-4c5b-98a1-0a856b4c30c8" providerId="AD" clId="Web-{3A53EBD4-05E6-484E-9428-0FDDB0B3C1B3}" dt="2018-09-13T15:25:00.408" v="1514" actId="20577"/>
          <ac:spMkLst>
            <pc:docMk/>
            <pc:sldMk cId="297181358" sldId="273"/>
            <ac:spMk id="3" creationId="{69447298-17AA-41E8-8011-018BA08BC366}"/>
          </ac:spMkLst>
        </pc:spChg>
      </pc:sldChg>
      <pc:sldChg chg="modSp new ord">
        <pc:chgData name="Jessica R Hutchings" userId="S::jhutchings@mcneese.edu::79d447e7-fe29-4c5b-98a1-0a856b4c30c8" providerId="AD" clId="Web-{3A53EBD4-05E6-484E-9428-0FDDB0B3C1B3}" dt="2018-09-13T15:26:31.879" v="1517" actId="20577"/>
        <pc:sldMkLst>
          <pc:docMk/>
          <pc:sldMk cId="806989227" sldId="274"/>
        </pc:sldMkLst>
        <pc:spChg chg="mod">
          <ac:chgData name="Jessica R Hutchings" userId="S::jhutchings@mcneese.edu::79d447e7-fe29-4c5b-98a1-0a856b4c30c8" providerId="AD" clId="Web-{3A53EBD4-05E6-484E-9428-0FDDB0B3C1B3}" dt="2018-09-13T14:29:40.813" v="865" actId="14100"/>
          <ac:spMkLst>
            <pc:docMk/>
            <pc:sldMk cId="806989227" sldId="274"/>
            <ac:spMk id="2" creationId="{8FF5B2F3-CBAC-4F11-AC1D-1BE494BAA25E}"/>
          </ac:spMkLst>
        </pc:spChg>
        <pc:spChg chg="mod">
          <ac:chgData name="Jessica R Hutchings" userId="S::jhutchings@mcneese.edu::79d447e7-fe29-4c5b-98a1-0a856b4c30c8" providerId="AD" clId="Web-{3A53EBD4-05E6-484E-9428-0FDDB0B3C1B3}" dt="2018-09-13T15:26:31.879" v="1517" actId="20577"/>
          <ac:spMkLst>
            <pc:docMk/>
            <pc:sldMk cId="806989227" sldId="274"/>
            <ac:spMk id="3" creationId="{DF7BBB0B-8FF1-44F2-AD19-A8990A498F24}"/>
          </ac:spMkLst>
        </pc:spChg>
      </pc:sldChg>
      <pc:sldChg chg="addSp delSp modSp new">
        <pc:chgData name="Jessica R Hutchings" userId="S::jhutchings@mcneese.edu::79d447e7-fe29-4c5b-98a1-0a856b4c30c8" providerId="AD" clId="Web-{3A53EBD4-05E6-484E-9428-0FDDB0B3C1B3}" dt="2018-09-13T15:12:12.925" v="1448"/>
        <pc:sldMkLst>
          <pc:docMk/>
          <pc:sldMk cId="995163954" sldId="275"/>
        </pc:sldMkLst>
        <pc:spChg chg="add del">
          <ac:chgData name="Jessica R Hutchings" userId="S::jhutchings@mcneese.edu::79d447e7-fe29-4c5b-98a1-0a856b4c30c8" providerId="AD" clId="Web-{3A53EBD4-05E6-484E-9428-0FDDB0B3C1B3}" dt="2018-09-13T15:10:44.985" v="1444"/>
          <ac:spMkLst>
            <pc:docMk/>
            <pc:sldMk cId="995163954" sldId="275"/>
            <ac:spMk id="4" creationId="{F48E6E91-9591-44EB-8BAE-9176CCC060CD}"/>
          </ac:spMkLst>
        </pc:spChg>
        <pc:spChg chg="add del">
          <ac:chgData name="Jessica R Hutchings" userId="S::jhutchings@mcneese.edu::79d447e7-fe29-4c5b-98a1-0a856b4c30c8" providerId="AD" clId="Web-{3A53EBD4-05E6-484E-9428-0FDDB0B3C1B3}" dt="2018-09-13T15:11:44.799" v="1446"/>
          <ac:spMkLst>
            <pc:docMk/>
            <pc:sldMk cId="995163954" sldId="275"/>
            <ac:spMk id="5" creationId="{B386B54C-F46C-4DD8-BA14-87EB0CF6FAF9}"/>
          </ac:spMkLst>
        </pc:spChg>
        <pc:picChg chg="add mod modCrop">
          <ac:chgData name="Jessica R Hutchings" userId="S::jhutchings@mcneese.edu::79d447e7-fe29-4c5b-98a1-0a856b4c30c8" providerId="AD" clId="Web-{3A53EBD4-05E6-484E-9428-0FDDB0B3C1B3}" dt="2018-09-13T15:10:19.016" v="1442" actId="14100"/>
          <ac:picMkLst>
            <pc:docMk/>
            <pc:sldMk cId="995163954" sldId="275"/>
            <ac:picMk id="2" creationId="{2FB60CC3-3813-4042-B95D-F18EFB3EF87B}"/>
          </ac:picMkLst>
        </pc:picChg>
        <pc:cxnChg chg="add del">
          <ac:chgData name="Jessica R Hutchings" userId="S::jhutchings@mcneese.edu::79d447e7-fe29-4c5b-98a1-0a856b4c30c8" providerId="AD" clId="Web-{3A53EBD4-05E6-484E-9428-0FDDB0B3C1B3}" dt="2018-09-13T15:12:12.925" v="1448"/>
          <ac:cxnSpMkLst>
            <pc:docMk/>
            <pc:sldMk cId="995163954" sldId="275"/>
            <ac:cxnSpMk id="6" creationId="{BF57ED29-3F5B-4933-BD9E-5B63683DEFA5}"/>
          </ac:cxnSpMkLst>
        </pc:cxnChg>
      </pc:sldChg>
    </pc:docChg>
  </pc:docChgLst>
  <pc:docChgLst>
    <pc:chgData name="Jessica Hutchings" userId="S::jhutchings@mcneese.edu::79d447e7-fe29-4c5b-98a1-0a856b4c30c8" providerId="AD" clId="Web-{6917A3BF-186B-7197-27AE-28BD78E7E2F4}"/>
    <pc:docChg chg="modSld">
      <pc:chgData name="Jessica Hutchings" userId="S::jhutchings@mcneese.edu::79d447e7-fe29-4c5b-98a1-0a856b4c30c8" providerId="AD" clId="Web-{6917A3BF-186B-7197-27AE-28BD78E7E2F4}" dt="2020-01-16T20:28:36.883" v="0" actId="1076"/>
      <pc:docMkLst>
        <pc:docMk/>
      </pc:docMkLst>
      <pc:sldChg chg="modSp">
        <pc:chgData name="Jessica Hutchings" userId="S::jhutchings@mcneese.edu::79d447e7-fe29-4c5b-98a1-0a856b4c30c8" providerId="AD" clId="Web-{6917A3BF-186B-7197-27AE-28BD78E7E2F4}" dt="2020-01-16T20:28:36.883" v="0" actId="1076"/>
        <pc:sldMkLst>
          <pc:docMk/>
          <pc:sldMk cId="313024937" sldId="272"/>
        </pc:sldMkLst>
        <pc:spChg chg="mod">
          <ac:chgData name="Jessica Hutchings" userId="S::jhutchings@mcneese.edu::79d447e7-fe29-4c5b-98a1-0a856b4c30c8" providerId="AD" clId="Web-{6917A3BF-186B-7197-27AE-28BD78E7E2F4}" dt="2020-01-16T20:28:36.883" v="0" actId="1076"/>
          <ac:spMkLst>
            <pc:docMk/>
            <pc:sldMk cId="313024937" sldId="272"/>
            <ac:spMk id="2" creationId="{D4BC36BD-C8EC-4F8D-89D5-4A927EEA24F6}"/>
          </ac:spMkLst>
        </pc:spChg>
      </pc:sldChg>
    </pc:docChg>
  </pc:docChgLst>
  <pc:docChgLst>
    <pc:chgData name="Jessica R Hutchings" userId="S::jhutchings@mcneese.edu::79d447e7-fe29-4c5b-98a1-0a856b4c30c8" providerId="AD" clId="Web-{6CAF6ED2-443E-4175-9C20-6C38BE6379DF}"/>
    <pc:docChg chg="addSld delSld modSld sldOrd">
      <pc:chgData name="Jessica R Hutchings" userId="S::jhutchings@mcneese.edu::79d447e7-fe29-4c5b-98a1-0a856b4c30c8" providerId="AD" clId="Web-{6CAF6ED2-443E-4175-9C20-6C38BE6379DF}" dt="2018-09-13T13:38:35.287" v="1312" actId="20577"/>
      <pc:docMkLst>
        <pc:docMk/>
      </pc:docMkLst>
      <pc:sldChg chg="modSp">
        <pc:chgData name="Jessica R Hutchings" userId="S::jhutchings@mcneese.edu::79d447e7-fe29-4c5b-98a1-0a856b4c30c8" providerId="AD" clId="Web-{6CAF6ED2-443E-4175-9C20-6C38BE6379DF}" dt="2018-09-13T12:06:08.677" v="37" actId="20577"/>
        <pc:sldMkLst>
          <pc:docMk/>
          <pc:sldMk cId="109857222" sldId="256"/>
        </pc:sldMkLst>
        <pc:spChg chg="mod">
          <ac:chgData name="Jessica R Hutchings" userId="S::jhutchings@mcneese.edu::79d447e7-fe29-4c5b-98a1-0a856b4c30c8" providerId="AD" clId="Web-{6CAF6ED2-443E-4175-9C20-6C38BE6379DF}" dt="2018-09-13T12:04:56.097" v="18" actId="20577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Jessica R Hutchings" userId="S::jhutchings@mcneese.edu::79d447e7-fe29-4c5b-98a1-0a856b4c30c8" providerId="AD" clId="Web-{6CAF6ED2-443E-4175-9C20-6C38BE6379DF}" dt="2018-09-13T12:06:08.677" v="37" actId="20577"/>
          <ac:spMkLst>
            <pc:docMk/>
            <pc:sldMk cId="109857222" sldId="256"/>
            <ac:spMk id="3" creationId="{00000000-0000-0000-0000-000000000000}"/>
          </ac:spMkLst>
        </pc:spChg>
      </pc:sldChg>
      <pc:sldChg chg="modSp new">
        <pc:chgData name="Jessica R Hutchings" userId="S::jhutchings@mcneese.edu::79d447e7-fe29-4c5b-98a1-0a856b4c30c8" providerId="AD" clId="Web-{6CAF6ED2-443E-4175-9C20-6C38BE6379DF}" dt="2018-09-13T12:08:50.436" v="151" actId="20577"/>
        <pc:sldMkLst>
          <pc:docMk/>
          <pc:sldMk cId="2052377896" sldId="257"/>
        </pc:sldMkLst>
        <pc:spChg chg="mod">
          <ac:chgData name="Jessica R Hutchings" userId="S::jhutchings@mcneese.edu::79d447e7-fe29-4c5b-98a1-0a856b4c30c8" providerId="AD" clId="Web-{6CAF6ED2-443E-4175-9C20-6C38BE6379DF}" dt="2018-09-13T12:06:14.115" v="42" actId="20577"/>
          <ac:spMkLst>
            <pc:docMk/>
            <pc:sldMk cId="2052377896" sldId="257"/>
            <ac:spMk id="2" creationId="{10D1F3B1-FB69-48C4-97CF-22604C391951}"/>
          </ac:spMkLst>
        </pc:spChg>
        <pc:spChg chg="mod">
          <ac:chgData name="Jessica R Hutchings" userId="S::jhutchings@mcneese.edu::79d447e7-fe29-4c5b-98a1-0a856b4c30c8" providerId="AD" clId="Web-{6CAF6ED2-443E-4175-9C20-6C38BE6379DF}" dt="2018-09-13T12:08:50.436" v="151" actId="20577"/>
          <ac:spMkLst>
            <pc:docMk/>
            <pc:sldMk cId="2052377896" sldId="257"/>
            <ac:spMk id="3" creationId="{814DEC15-726D-4C2B-AE44-4B1B1A0794FF}"/>
          </ac:spMkLst>
        </pc:spChg>
      </pc:sldChg>
      <pc:sldChg chg="modSp new">
        <pc:chgData name="Jessica R Hutchings" userId="S::jhutchings@mcneese.edu::79d447e7-fe29-4c5b-98a1-0a856b4c30c8" providerId="AD" clId="Web-{6CAF6ED2-443E-4175-9C20-6C38BE6379DF}" dt="2018-09-13T13:02:53.686" v="916" actId="20577"/>
        <pc:sldMkLst>
          <pc:docMk/>
          <pc:sldMk cId="371678237" sldId="258"/>
        </pc:sldMkLst>
        <pc:spChg chg="mod">
          <ac:chgData name="Jessica R Hutchings" userId="S::jhutchings@mcneese.edu::79d447e7-fe29-4c5b-98a1-0a856b4c30c8" providerId="AD" clId="Web-{6CAF6ED2-443E-4175-9C20-6C38BE6379DF}" dt="2018-09-13T12:08:54.701" v="156" actId="20577"/>
          <ac:spMkLst>
            <pc:docMk/>
            <pc:sldMk cId="371678237" sldId="258"/>
            <ac:spMk id="2" creationId="{784C63DE-2500-4CE0-9521-DDD5382853BB}"/>
          </ac:spMkLst>
        </pc:spChg>
        <pc:spChg chg="mod">
          <ac:chgData name="Jessica R Hutchings" userId="S::jhutchings@mcneese.edu::79d447e7-fe29-4c5b-98a1-0a856b4c30c8" providerId="AD" clId="Web-{6CAF6ED2-443E-4175-9C20-6C38BE6379DF}" dt="2018-09-13T13:02:53.686" v="916" actId="20577"/>
          <ac:spMkLst>
            <pc:docMk/>
            <pc:sldMk cId="371678237" sldId="258"/>
            <ac:spMk id="3" creationId="{BDF813F5-7D51-4020-A75F-F6005324FD73}"/>
          </ac:spMkLst>
        </pc:spChg>
      </pc:sldChg>
      <pc:sldChg chg="modSp new">
        <pc:chgData name="Jessica R Hutchings" userId="S::jhutchings@mcneese.edu::79d447e7-fe29-4c5b-98a1-0a856b4c30c8" providerId="AD" clId="Web-{6CAF6ED2-443E-4175-9C20-6C38BE6379DF}" dt="2018-09-13T12:55:23.877" v="545" actId="20577"/>
        <pc:sldMkLst>
          <pc:docMk/>
          <pc:sldMk cId="3363345090" sldId="259"/>
        </pc:sldMkLst>
        <pc:spChg chg="mod">
          <ac:chgData name="Jessica R Hutchings" userId="S::jhutchings@mcneese.edu::79d447e7-fe29-4c5b-98a1-0a856b4c30c8" providerId="AD" clId="Web-{6CAF6ED2-443E-4175-9C20-6C38BE6379DF}" dt="2018-09-13T12:09:15.405" v="166" actId="20577"/>
          <ac:spMkLst>
            <pc:docMk/>
            <pc:sldMk cId="3363345090" sldId="259"/>
            <ac:spMk id="2" creationId="{130E1A2C-E2A0-4E63-9E22-1527194F0449}"/>
          </ac:spMkLst>
        </pc:spChg>
        <pc:spChg chg="mod">
          <ac:chgData name="Jessica R Hutchings" userId="S::jhutchings@mcneese.edu::79d447e7-fe29-4c5b-98a1-0a856b4c30c8" providerId="AD" clId="Web-{6CAF6ED2-443E-4175-9C20-6C38BE6379DF}" dt="2018-09-13T12:55:23.877" v="545" actId="20577"/>
          <ac:spMkLst>
            <pc:docMk/>
            <pc:sldMk cId="3363345090" sldId="259"/>
            <ac:spMk id="3" creationId="{EC4F1CAF-2CEB-4F18-9182-C4E1F6282EC9}"/>
          </ac:spMkLst>
        </pc:spChg>
      </pc:sldChg>
      <pc:sldChg chg="modSp new ord">
        <pc:chgData name="Jessica R Hutchings" userId="S::jhutchings@mcneese.edu::79d447e7-fe29-4c5b-98a1-0a856b4c30c8" providerId="AD" clId="Web-{6CAF6ED2-443E-4175-9C20-6C38BE6379DF}" dt="2018-09-13T13:28:36.038" v="1168" actId="20577"/>
        <pc:sldMkLst>
          <pc:docMk/>
          <pc:sldMk cId="3025839450" sldId="260"/>
        </pc:sldMkLst>
        <pc:spChg chg="mod">
          <ac:chgData name="Jessica R Hutchings" userId="S::jhutchings@mcneese.edu::79d447e7-fe29-4c5b-98a1-0a856b4c30c8" providerId="AD" clId="Web-{6CAF6ED2-443E-4175-9C20-6C38BE6379DF}" dt="2018-09-13T12:10:43.283" v="190" actId="20577"/>
          <ac:spMkLst>
            <pc:docMk/>
            <pc:sldMk cId="3025839450" sldId="260"/>
            <ac:spMk id="2" creationId="{75AAE7B4-19A8-4991-97DF-EFCB9445E715}"/>
          </ac:spMkLst>
        </pc:spChg>
        <pc:spChg chg="mod">
          <ac:chgData name="Jessica R Hutchings" userId="S::jhutchings@mcneese.edu::79d447e7-fe29-4c5b-98a1-0a856b4c30c8" providerId="AD" clId="Web-{6CAF6ED2-443E-4175-9C20-6C38BE6379DF}" dt="2018-09-13T13:28:36.038" v="1168" actId="20577"/>
          <ac:spMkLst>
            <pc:docMk/>
            <pc:sldMk cId="3025839450" sldId="260"/>
            <ac:spMk id="3" creationId="{E37DC5EC-6F30-432C-BC58-2292E75F0E6A}"/>
          </ac:spMkLst>
        </pc:spChg>
      </pc:sldChg>
      <pc:sldChg chg="modSp new ord">
        <pc:chgData name="Jessica R Hutchings" userId="S::jhutchings@mcneese.edu::79d447e7-fe29-4c5b-98a1-0a856b4c30c8" providerId="AD" clId="Web-{6CAF6ED2-443E-4175-9C20-6C38BE6379DF}" dt="2018-09-13T12:15:22.579" v="317"/>
        <pc:sldMkLst>
          <pc:docMk/>
          <pc:sldMk cId="603744859" sldId="261"/>
        </pc:sldMkLst>
        <pc:spChg chg="mod">
          <ac:chgData name="Jessica R Hutchings" userId="S::jhutchings@mcneese.edu::79d447e7-fe29-4c5b-98a1-0a856b4c30c8" providerId="AD" clId="Web-{6CAF6ED2-443E-4175-9C20-6C38BE6379DF}" dt="2018-09-13T12:12:46.741" v="204" actId="20577"/>
          <ac:spMkLst>
            <pc:docMk/>
            <pc:sldMk cId="603744859" sldId="261"/>
            <ac:spMk id="2" creationId="{7207EC26-5DEB-4C26-822A-3B176B298A31}"/>
          </ac:spMkLst>
        </pc:spChg>
      </pc:sldChg>
      <pc:sldChg chg="modSp new ord">
        <pc:chgData name="Jessica R Hutchings" userId="S::jhutchings@mcneese.edu::79d447e7-fe29-4c5b-98a1-0a856b4c30c8" providerId="AD" clId="Web-{6CAF6ED2-443E-4175-9C20-6C38BE6379DF}" dt="2018-09-13T12:13:32.992" v="223"/>
        <pc:sldMkLst>
          <pc:docMk/>
          <pc:sldMk cId="278175000" sldId="262"/>
        </pc:sldMkLst>
        <pc:spChg chg="mod">
          <ac:chgData name="Jessica R Hutchings" userId="S::jhutchings@mcneese.edu::79d447e7-fe29-4c5b-98a1-0a856b4c30c8" providerId="AD" clId="Web-{6CAF6ED2-443E-4175-9C20-6C38BE6379DF}" dt="2018-09-13T12:13:32.882" v="221" actId="20577"/>
          <ac:spMkLst>
            <pc:docMk/>
            <pc:sldMk cId="278175000" sldId="262"/>
            <ac:spMk id="2" creationId="{D4F647BC-5B0E-4F3C-BEBD-FBFE952FF5CA}"/>
          </ac:spMkLst>
        </pc:spChg>
      </pc:sldChg>
      <pc:sldChg chg="modSp new">
        <pc:chgData name="Jessica R Hutchings" userId="S::jhutchings@mcneese.edu::79d447e7-fe29-4c5b-98a1-0a856b4c30c8" providerId="AD" clId="Web-{6CAF6ED2-443E-4175-9C20-6C38BE6379DF}" dt="2018-09-13T12:14:40.891" v="306" actId="20577"/>
        <pc:sldMkLst>
          <pc:docMk/>
          <pc:sldMk cId="830154155" sldId="263"/>
        </pc:sldMkLst>
        <pc:spChg chg="mod">
          <ac:chgData name="Jessica R Hutchings" userId="S::jhutchings@mcneese.edu::79d447e7-fe29-4c5b-98a1-0a856b4c30c8" providerId="AD" clId="Web-{6CAF6ED2-443E-4175-9C20-6C38BE6379DF}" dt="2018-09-13T12:13:44.570" v="239" actId="20577"/>
          <ac:spMkLst>
            <pc:docMk/>
            <pc:sldMk cId="830154155" sldId="263"/>
            <ac:spMk id="2" creationId="{95E07B17-4C4E-4666-AD16-940D2A00C19F}"/>
          </ac:spMkLst>
        </pc:spChg>
        <pc:spChg chg="mod">
          <ac:chgData name="Jessica R Hutchings" userId="S::jhutchings@mcneese.edu::79d447e7-fe29-4c5b-98a1-0a856b4c30c8" providerId="AD" clId="Web-{6CAF6ED2-443E-4175-9C20-6C38BE6379DF}" dt="2018-09-13T12:14:40.891" v="306" actId="20577"/>
          <ac:spMkLst>
            <pc:docMk/>
            <pc:sldMk cId="830154155" sldId="263"/>
            <ac:spMk id="3" creationId="{2BC5A24B-EA5D-4F1E-B386-68E0356F0E67}"/>
          </ac:spMkLst>
        </pc:spChg>
      </pc:sldChg>
      <pc:sldChg chg="modSp new ord">
        <pc:chgData name="Jessica R Hutchings" userId="S::jhutchings@mcneese.edu::79d447e7-fe29-4c5b-98a1-0a856b4c30c8" providerId="AD" clId="Web-{6CAF6ED2-443E-4175-9C20-6C38BE6379DF}" dt="2018-09-13T12:15:28.955" v="318"/>
        <pc:sldMkLst>
          <pc:docMk/>
          <pc:sldMk cId="2077676867" sldId="264"/>
        </pc:sldMkLst>
        <pc:spChg chg="mod">
          <ac:chgData name="Jessica R Hutchings" userId="S::jhutchings@mcneese.edu::79d447e7-fe29-4c5b-98a1-0a856b4c30c8" providerId="AD" clId="Web-{6CAF6ED2-443E-4175-9C20-6C38BE6379DF}" dt="2018-09-13T12:15:22.329" v="315" actId="20577"/>
          <ac:spMkLst>
            <pc:docMk/>
            <pc:sldMk cId="2077676867" sldId="264"/>
            <ac:spMk id="2" creationId="{E3780E28-D985-44F1-B211-45E0DB37D9CA}"/>
          </ac:spMkLst>
        </pc:spChg>
      </pc:sldChg>
      <pc:sldChg chg="modSp new">
        <pc:chgData name="Jessica R Hutchings" userId="S::jhutchings@mcneese.edu::79d447e7-fe29-4c5b-98a1-0a856b4c30c8" providerId="AD" clId="Web-{6CAF6ED2-443E-4175-9C20-6C38BE6379DF}" dt="2018-09-13T12:16:42.643" v="387" actId="20577"/>
        <pc:sldMkLst>
          <pc:docMk/>
          <pc:sldMk cId="4175001497" sldId="265"/>
        </pc:sldMkLst>
        <pc:spChg chg="mod">
          <ac:chgData name="Jessica R Hutchings" userId="S::jhutchings@mcneese.edu::79d447e7-fe29-4c5b-98a1-0a856b4c30c8" providerId="AD" clId="Web-{6CAF6ED2-443E-4175-9C20-6C38BE6379DF}" dt="2018-09-13T12:15:41.611" v="326" actId="20577"/>
          <ac:spMkLst>
            <pc:docMk/>
            <pc:sldMk cId="4175001497" sldId="265"/>
            <ac:spMk id="2" creationId="{BBE25590-C305-46CD-8E53-05EDD2F7A905}"/>
          </ac:spMkLst>
        </pc:spChg>
        <pc:spChg chg="mod">
          <ac:chgData name="Jessica R Hutchings" userId="S::jhutchings@mcneese.edu::79d447e7-fe29-4c5b-98a1-0a856b4c30c8" providerId="AD" clId="Web-{6CAF6ED2-443E-4175-9C20-6C38BE6379DF}" dt="2018-09-13T12:16:42.643" v="387" actId="20577"/>
          <ac:spMkLst>
            <pc:docMk/>
            <pc:sldMk cId="4175001497" sldId="265"/>
            <ac:spMk id="3" creationId="{B9E164E1-872F-4DBD-8E4F-0577878E1FD6}"/>
          </ac:spMkLst>
        </pc:spChg>
      </pc:sldChg>
      <pc:sldChg chg="modSp new">
        <pc:chgData name="Jessica R Hutchings" userId="S::jhutchings@mcneese.edu::79d447e7-fe29-4c5b-98a1-0a856b4c30c8" providerId="AD" clId="Web-{6CAF6ED2-443E-4175-9C20-6C38BE6379DF}" dt="2018-09-13T12:52:57.795" v="461" actId="20577"/>
        <pc:sldMkLst>
          <pc:docMk/>
          <pc:sldMk cId="3264452405" sldId="266"/>
        </pc:sldMkLst>
        <pc:spChg chg="mod">
          <ac:chgData name="Jessica R Hutchings" userId="S::jhutchings@mcneese.edu::79d447e7-fe29-4c5b-98a1-0a856b4c30c8" providerId="AD" clId="Web-{6CAF6ED2-443E-4175-9C20-6C38BE6379DF}" dt="2018-09-13T12:51:48.294" v="402" actId="20577"/>
          <ac:spMkLst>
            <pc:docMk/>
            <pc:sldMk cId="3264452405" sldId="266"/>
            <ac:spMk id="2" creationId="{3807C85D-5086-4415-B999-890494F1D3D0}"/>
          </ac:spMkLst>
        </pc:spChg>
        <pc:spChg chg="mod">
          <ac:chgData name="Jessica R Hutchings" userId="S::jhutchings@mcneese.edu::79d447e7-fe29-4c5b-98a1-0a856b4c30c8" providerId="AD" clId="Web-{6CAF6ED2-443E-4175-9C20-6C38BE6379DF}" dt="2018-09-13T12:52:57.795" v="461" actId="20577"/>
          <ac:spMkLst>
            <pc:docMk/>
            <pc:sldMk cId="3264452405" sldId="266"/>
            <ac:spMk id="3" creationId="{2AC4E0B2-89BA-4C75-8ACC-DAC1CA03C29E}"/>
          </ac:spMkLst>
        </pc:spChg>
      </pc:sldChg>
      <pc:sldChg chg="modSp new">
        <pc:chgData name="Jessica R Hutchings" userId="S::jhutchings@mcneese.edu::79d447e7-fe29-4c5b-98a1-0a856b4c30c8" providerId="AD" clId="Web-{6CAF6ED2-443E-4175-9C20-6C38BE6379DF}" dt="2018-09-13T12:53:33.687" v="465" actId="20577"/>
        <pc:sldMkLst>
          <pc:docMk/>
          <pc:sldMk cId="780627563" sldId="267"/>
        </pc:sldMkLst>
        <pc:spChg chg="mod">
          <ac:chgData name="Jessica R Hutchings" userId="S::jhutchings@mcneese.edu::79d447e7-fe29-4c5b-98a1-0a856b4c30c8" providerId="AD" clId="Web-{6CAF6ED2-443E-4175-9C20-6C38BE6379DF}" dt="2018-09-13T12:53:33.687" v="465" actId="20577"/>
          <ac:spMkLst>
            <pc:docMk/>
            <pc:sldMk cId="780627563" sldId="267"/>
            <ac:spMk id="2" creationId="{E5930070-B378-477E-8E02-CD03697258A5}"/>
          </ac:spMkLst>
        </pc:spChg>
      </pc:sldChg>
      <pc:sldChg chg="modSp new del">
        <pc:chgData name="Jessica R Hutchings" userId="S::jhutchings@mcneese.edu::79d447e7-fe29-4c5b-98a1-0a856b4c30c8" providerId="AD" clId="Web-{6CAF6ED2-443E-4175-9C20-6C38BE6379DF}" dt="2018-09-13T12:54:30.345" v="494"/>
        <pc:sldMkLst>
          <pc:docMk/>
          <pc:sldMk cId="1105998247" sldId="268"/>
        </pc:sldMkLst>
        <pc:spChg chg="mod">
          <ac:chgData name="Jessica R Hutchings" userId="S::jhutchings@mcneese.edu::79d447e7-fe29-4c5b-98a1-0a856b4c30c8" providerId="AD" clId="Web-{6CAF6ED2-443E-4175-9C20-6C38BE6379DF}" dt="2018-09-13T12:54:21.516" v="482" actId="20577"/>
          <ac:spMkLst>
            <pc:docMk/>
            <pc:sldMk cId="1105998247" sldId="268"/>
            <ac:spMk id="2" creationId="{216120B6-C37F-4B38-8B9A-DDDA14409F9E}"/>
          </ac:spMkLst>
        </pc:spChg>
        <pc:spChg chg="mod">
          <ac:chgData name="Jessica R Hutchings" userId="S::jhutchings@mcneese.edu::79d447e7-fe29-4c5b-98a1-0a856b4c30c8" providerId="AD" clId="Web-{6CAF6ED2-443E-4175-9C20-6C38BE6379DF}" dt="2018-09-13T12:54:27.641" v="491" actId="20577"/>
          <ac:spMkLst>
            <pc:docMk/>
            <pc:sldMk cId="1105998247" sldId="268"/>
            <ac:spMk id="3" creationId="{6A5B62C4-3C78-46A3-B0C9-66249CF02098}"/>
          </ac:spMkLst>
        </pc:spChg>
      </pc:sldChg>
      <pc:sldChg chg="modSp new ord">
        <pc:chgData name="Jessica R Hutchings" userId="S::jhutchings@mcneese.edu::79d447e7-fe29-4c5b-98a1-0a856b4c30c8" providerId="AD" clId="Web-{6CAF6ED2-443E-4175-9C20-6C38BE6379DF}" dt="2018-09-13T13:05:55.581" v="1032"/>
        <pc:sldMkLst>
          <pc:docMk/>
          <pc:sldMk cId="4093889354" sldId="268"/>
        </pc:sldMkLst>
        <pc:spChg chg="mod">
          <ac:chgData name="Jessica R Hutchings" userId="S::jhutchings@mcneese.edu::79d447e7-fe29-4c5b-98a1-0a856b4c30c8" providerId="AD" clId="Web-{6CAF6ED2-443E-4175-9C20-6C38BE6379DF}" dt="2018-09-13T12:59:31.540" v="746" actId="20577"/>
          <ac:spMkLst>
            <pc:docMk/>
            <pc:sldMk cId="4093889354" sldId="268"/>
            <ac:spMk id="2" creationId="{E5E1398B-B64B-4990-9EA0-3CCBC6078C97}"/>
          </ac:spMkLst>
        </pc:spChg>
        <pc:spChg chg="mod">
          <ac:chgData name="Jessica R Hutchings" userId="S::jhutchings@mcneese.edu::79d447e7-fe29-4c5b-98a1-0a856b4c30c8" providerId="AD" clId="Web-{6CAF6ED2-443E-4175-9C20-6C38BE6379DF}" dt="2018-09-13T12:59:12.696" v="730" actId="20577"/>
          <ac:spMkLst>
            <pc:docMk/>
            <pc:sldMk cId="4093889354" sldId="268"/>
            <ac:spMk id="3" creationId="{52AC466D-94CD-4B11-9F0F-B58A3B4E43F3}"/>
          </ac:spMkLst>
        </pc:spChg>
      </pc:sldChg>
      <pc:sldChg chg="modSp new ord">
        <pc:chgData name="Jessica R Hutchings" userId="S::jhutchings@mcneese.edu::79d447e7-fe29-4c5b-98a1-0a856b4c30c8" providerId="AD" clId="Web-{6CAF6ED2-443E-4175-9C20-6C38BE6379DF}" dt="2018-09-13T13:05:41.784" v="1030"/>
        <pc:sldMkLst>
          <pc:docMk/>
          <pc:sldMk cId="4163758060" sldId="269"/>
        </pc:sldMkLst>
        <pc:spChg chg="mod">
          <ac:chgData name="Jessica R Hutchings" userId="S::jhutchings@mcneese.edu::79d447e7-fe29-4c5b-98a1-0a856b4c30c8" providerId="AD" clId="Web-{6CAF6ED2-443E-4175-9C20-6C38BE6379DF}" dt="2018-09-13T13:03:38.124" v="922" actId="20577"/>
          <ac:spMkLst>
            <pc:docMk/>
            <pc:sldMk cId="4163758060" sldId="269"/>
            <ac:spMk id="2" creationId="{4F1ED2E0-4659-4F84-B225-9FFD06B547B8}"/>
          </ac:spMkLst>
        </pc:spChg>
        <pc:spChg chg="mod">
          <ac:chgData name="Jessica R Hutchings" userId="S::jhutchings@mcneese.edu::79d447e7-fe29-4c5b-98a1-0a856b4c30c8" providerId="AD" clId="Web-{6CAF6ED2-443E-4175-9C20-6C38BE6379DF}" dt="2018-09-13T13:05:32.533" v="1027" actId="20577"/>
          <ac:spMkLst>
            <pc:docMk/>
            <pc:sldMk cId="4163758060" sldId="269"/>
            <ac:spMk id="3" creationId="{DDD8B2B2-E4EB-46DA-9A28-7A0D79D79032}"/>
          </ac:spMkLst>
        </pc:spChg>
      </pc:sldChg>
      <pc:sldChg chg="modSp new">
        <pc:chgData name="Jessica R Hutchings" userId="S::jhutchings@mcneese.edu::79d447e7-fe29-4c5b-98a1-0a856b4c30c8" providerId="AD" clId="Web-{6CAF6ED2-443E-4175-9C20-6C38BE6379DF}" dt="2018-09-13T13:31:42.964" v="1252" actId="14100"/>
        <pc:sldMkLst>
          <pc:docMk/>
          <pc:sldMk cId="1087333621" sldId="270"/>
        </pc:sldMkLst>
        <pc:spChg chg="mod">
          <ac:chgData name="Jessica R Hutchings" userId="S::jhutchings@mcneese.edu::79d447e7-fe29-4c5b-98a1-0a856b4c30c8" providerId="AD" clId="Web-{6CAF6ED2-443E-4175-9C20-6C38BE6379DF}" dt="2018-09-13T13:31:34.917" v="1251" actId="14100"/>
          <ac:spMkLst>
            <pc:docMk/>
            <pc:sldMk cId="1087333621" sldId="270"/>
            <ac:spMk id="2" creationId="{BCEFC832-95A4-41A0-96F6-C4812E3D0CD9}"/>
          </ac:spMkLst>
        </pc:spChg>
        <pc:spChg chg="mod">
          <ac:chgData name="Jessica R Hutchings" userId="S::jhutchings@mcneese.edu::79d447e7-fe29-4c5b-98a1-0a856b4c30c8" providerId="AD" clId="Web-{6CAF6ED2-443E-4175-9C20-6C38BE6379DF}" dt="2018-09-13T13:31:42.964" v="1252" actId="14100"/>
          <ac:spMkLst>
            <pc:docMk/>
            <pc:sldMk cId="1087333621" sldId="270"/>
            <ac:spMk id="3" creationId="{0F8F6F83-3A7E-491C-9B86-09AC771CF3D4}"/>
          </ac:spMkLst>
        </pc:spChg>
      </pc:sldChg>
      <pc:sldChg chg="modSp new">
        <pc:chgData name="Jessica R Hutchings" userId="S::jhutchings@mcneese.edu::79d447e7-fe29-4c5b-98a1-0a856b4c30c8" providerId="AD" clId="Web-{6CAF6ED2-443E-4175-9C20-6C38BE6379DF}" dt="2018-09-13T13:36:30.378" v="1310" actId="20577"/>
        <pc:sldMkLst>
          <pc:docMk/>
          <pc:sldMk cId="1337088427" sldId="271"/>
        </pc:sldMkLst>
        <pc:spChg chg="mod">
          <ac:chgData name="Jessica R Hutchings" userId="S::jhutchings@mcneese.edu::79d447e7-fe29-4c5b-98a1-0a856b4c30c8" providerId="AD" clId="Web-{6CAF6ED2-443E-4175-9C20-6C38BE6379DF}" dt="2018-09-13T13:35:40.127" v="1287" actId="14100"/>
          <ac:spMkLst>
            <pc:docMk/>
            <pc:sldMk cId="1337088427" sldId="271"/>
            <ac:spMk id="2" creationId="{D3D20221-95A0-4E2C-A410-88C07ABA3F61}"/>
          </ac:spMkLst>
        </pc:spChg>
        <pc:spChg chg="mod">
          <ac:chgData name="Jessica R Hutchings" userId="S::jhutchings@mcneese.edu::79d447e7-fe29-4c5b-98a1-0a856b4c30c8" providerId="AD" clId="Web-{6CAF6ED2-443E-4175-9C20-6C38BE6379DF}" dt="2018-09-13T13:36:30.378" v="1310" actId="20577"/>
          <ac:spMkLst>
            <pc:docMk/>
            <pc:sldMk cId="1337088427" sldId="271"/>
            <ac:spMk id="3" creationId="{AD2A9D69-6CCF-4874-AA59-1C95B66385C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General Education Redesign Task Force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GERT-Force?</a:t>
            </a:r>
          </a:p>
          <a:p>
            <a:r>
              <a:rPr lang="en-US" dirty="0">
                <a:cs typeface="Calibri"/>
              </a:rPr>
              <a:t>September 13, 2018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0E1A2C-E2A0-4E63-9E22-1527194F0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Current General Education Plan and Report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F1CAF-2CEB-4F18-9182-C4E1F6282E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>
                <a:cs typeface="Calibri"/>
              </a:rPr>
              <a:t>Brief discussion of plan content: GEAC, approval processes and policies, assessment processes and policies, rubrics.</a:t>
            </a:r>
          </a:p>
          <a:p>
            <a:endParaRPr lang="en-US" dirty="0"/>
          </a:p>
          <a:p>
            <a:r>
              <a:rPr lang="en-US" dirty="0">
                <a:cs typeface="Calibri"/>
              </a:rPr>
              <a:t>Brief discussion of report content: assessment participation, analyses and actions, data. </a:t>
            </a:r>
          </a:p>
          <a:p>
            <a:endParaRPr lang="en-US" dirty="0"/>
          </a:p>
          <a:p>
            <a:r>
              <a:rPr lang="en-US" dirty="0"/>
              <a:t>Questions? 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Compare our general education core curriculum to the models provided. How are they different? What makes ours better or worse than the others?  </a:t>
            </a:r>
            <a:endParaRPr lang="en-US"/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633450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647BC-5B0E-4F3C-BEBD-FBFE952FF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Dr. Angel </a:t>
            </a:r>
            <a:r>
              <a:rPr lang="en-US" dirty="0" err="1">
                <a:cs typeface="Calibri Light"/>
              </a:rPr>
              <a:t>Ogea's</a:t>
            </a:r>
            <a:r>
              <a:rPr lang="en-US" dirty="0">
                <a:cs typeface="Calibri Light"/>
              </a:rPr>
              <a:t> Presentation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A8EADA-8412-4BEA-B496-37003A558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75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C36BD-C8EC-4F8D-89D5-4A927EEA2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030"/>
            <a:ext cx="10515600" cy="792163"/>
          </a:xfrm>
        </p:spPr>
        <p:txBody>
          <a:bodyPr/>
          <a:lstStyle/>
          <a:p>
            <a:r>
              <a:rPr lang="en-US" dirty="0">
                <a:cs typeface="Calibri Light"/>
              </a:rPr>
              <a:t>Task Force Charge and Plan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6E3BC-5787-47C4-89C7-CC1D06BB39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6825"/>
            <a:ext cx="10515600" cy="5341938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r>
              <a:rPr lang="en-US" dirty="0">
                <a:cs typeface="Calibri"/>
              </a:rPr>
              <a:t>The Task Force will develop general education student learning outcomes.</a:t>
            </a:r>
          </a:p>
          <a:p>
            <a:pPr lvl="1"/>
            <a:r>
              <a:rPr lang="en-US" dirty="0">
                <a:cs typeface="Calibri"/>
              </a:rPr>
              <a:t>Engage the campus in a discussion about important graduate attributes.</a:t>
            </a:r>
          </a:p>
          <a:p>
            <a:pPr lvl="1"/>
            <a:r>
              <a:rPr lang="en-US" dirty="0">
                <a:cs typeface="Calibri"/>
              </a:rPr>
              <a:t>Attend professional development about curriculum and instruction.</a:t>
            </a:r>
          </a:p>
          <a:p>
            <a:r>
              <a:rPr lang="en-US" dirty="0">
                <a:cs typeface="Calibri"/>
              </a:rPr>
              <a:t>The University will redesign general education core courses and capstone courses to align with the new student learning outcomes. </a:t>
            </a:r>
          </a:p>
          <a:p>
            <a:pPr lvl="1"/>
            <a:r>
              <a:rPr lang="en-US" dirty="0">
                <a:cs typeface="Calibri"/>
              </a:rPr>
              <a:t>Arrange for the best professors to teach core courses with VL/instructor support.</a:t>
            </a:r>
          </a:p>
          <a:p>
            <a:pPr lvl="1"/>
            <a:r>
              <a:rPr lang="en-US" dirty="0">
                <a:cs typeface="Calibri"/>
              </a:rPr>
              <a:t>Provide faculty development in course and assignment design.</a:t>
            </a:r>
          </a:p>
          <a:p>
            <a:pPr lvl="1"/>
            <a:r>
              <a:rPr lang="en-US" dirty="0">
                <a:cs typeface="Calibri"/>
              </a:rPr>
              <a:t>Seek and resolve implementation challenges, such as those involving transfer credits and the workload on staff. </a:t>
            </a:r>
          </a:p>
          <a:p>
            <a:pPr lvl="1"/>
            <a:r>
              <a:rPr lang="en-US" dirty="0">
                <a:cs typeface="Calibri"/>
              </a:rPr>
              <a:t>Develop an efficient assessment process.</a:t>
            </a:r>
            <a:endParaRPr lang="en-US" dirty="0"/>
          </a:p>
          <a:p>
            <a:r>
              <a:rPr lang="en-US" dirty="0">
                <a:cs typeface="Calibri"/>
              </a:rPr>
              <a:t>The University will design co-curricular experiences for the first year that align with the new student learning outcomes. </a:t>
            </a:r>
          </a:p>
          <a:p>
            <a:pPr lvl="1"/>
            <a:r>
              <a:rPr lang="en-US" dirty="0">
                <a:cs typeface="Calibri"/>
              </a:rPr>
              <a:t>Create experiences through the Division of Student Affairs to enhance student learning.</a:t>
            </a:r>
            <a:endParaRPr lang="en-US" sz="2600" dirty="0">
              <a:cs typeface="Calibri"/>
            </a:endParaRPr>
          </a:p>
          <a:p>
            <a:pPr lvl="1"/>
            <a:r>
              <a:rPr lang="en-US" dirty="0">
                <a:cs typeface="Calibri"/>
              </a:rPr>
              <a:t>Execute the objectives of the QEP and seek other methods to improve advising.</a:t>
            </a:r>
          </a:p>
          <a:p>
            <a:pPr marL="457200" lvl="1" indent="0">
              <a:buNone/>
            </a:pPr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30249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80E28-D985-44F1-B211-45E0DB37D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First Year Experience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98D5DE-85A0-4F5E-A80D-1B39CF027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Which courses should students take their first year? How can we make a simple adjustment in the curriculum to begin the refining process? </a:t>
            </a:r>
          </a:p>
          <a:p>
            <a:endParaRPr lang="en-US">
              <a:cs typeface="Calibri"/>
            </a:endParaRPr>
          </a:p>
          <a:p>
            <a:r>
              <a:rPr lang="en-US" dirty="0">
                <a:cs typeface="Calibri"/>
              </a:rPr>
              <a:t>What co-curricular activities can we add to the gen ed? 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What would a sub-committee look like for this facet of our charge?</a:t>
            </a:r>
          </a:p>
        </p:txBody>
      </p:sp>
    </p:spTree>
    <p:extLst>
      <p:ext uri="{BB962C8B-B14F-4D97-AF65-F5344CB8AC3E}">
        <p14:creationId xmlns:p14="http://schemas.microsoft.com/office/powerpoint/2010/main" val="2077676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3ECE7-F978-4C34-B723-B5B4ABE35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0563"/>
          </a:xfrm>
        </p:spPr>
        <p:txBody>
          <a:bodyPr>
            <a:normAutofit fontScale="90000"/>
          </a:bodyPr>
          <a:lstStyle/>
          <a:p>
            <a:r>
              <a:rPr lang="en-US" dirty="0">
                <a:cs typeface="Calibri Light"/>
              </a:rPr>
              <a:t>Rough Timeline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47298-17AA-41E8-8011-018BA08BC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39825"/>
            <a:ext cx="10515600" cy="5418138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cs typeface="Calibri"/>
              </a:rPr>
              <a:t>December 2018 – Approval of new student learning outcomes.</a:t>
            </a:r>
          </a:p>
          <a:p>
            <a:endParaRPr lang="en-US" sz="2400" dirty="0">
              <a:cs typeface="Calibri"/>
            </a:endParaRPr>
          </a:p>
          <a:p>
            <a:r>
              <a:rPr lang="en-US" sz="2400" dirty="0">
                <a:cs typeface="Calibri"/>
              </a:rPr>
              <a:t>February 2019 – AAC&amp;U General Education Conference.</a:t>
            </a:r>
          </a:p>
          <a:p>
            <a:endParaRPr lang="en-US" sz="2400" dirty="0">
              <a:cs typeface="Calibri"/>
            </a:endParaRPr>
          </a:p>
          <a:p>
            <a:r>
              <a:rPr lang="en-US" sz="2400" dirty="0">
                <a:cs typeface="Calibri"/>
              </a:rPr>
              <a:t>Spring 2019 – </a:t>
            </a:r>
            <a:r>
              <a:rPr lang="en-US" sz="2400" b="1" dirty="0">
                <a:cs typeface="Calibri"/>
              </a:rPr>
              <a:t>Rubric development</a:t>
            </a:r>
            <a:r>
              <a:rPr lang="en-US" sz="2400" dirty="0">
                <a:cs typeface="Calibri"/>
              </a:rPr>
              <a:t> for new SLOs. How will we assess our new SLOs? Portfolios? Artifacts? We need to design a process for institutional assessment and have it in place BEFORE we implement. </a:t>
            </a:r>
          </a:p>
          <a:p>
            <a:endParaRPr lang="en-US" sz="2400" dirty="0">
              <a:cs typeface="Calibri"/>
            </a:endParaRPr>
          </a:p>
          <a:p>
            <a:r>
              <a:rPr lang="en-US" sz="2400" dirty="0">
                <a:cs typeface="Calibri"/>
              </a:rPr>
              <a:t>Summer 2019 – </a:t>
            </a:r>
            <a:r>
              <a:rPr lang="en-US" sz="2400" b="1" dirty="0">
                <a:cs typeface="Calibri"/>
              </a:rPr>
              <a:t>Course and Syllabi analysis</a:t>
            </a:r>
            <a:r>
              <a:rPr lang="en-US" sz="2400" dirty="0">
                <a:cs typeface="Calibri"/>
              </a:rPr>
              <a:t>. Which courses/assignments need redevelopment? Which courses need to embed SLOs? Will we need to implement the redesign in phases? </a:t>
            </a:r>
          </a:p>
          <a:p>
            <a:endParaRPr lang="en-US" sz="2400" dirty="0">
              <a:cs typeface="Calibri"/>
            </a:endParaRPr>
          </a:p>
          <a:p>
            <a:r>
              <a:rPr lang="en-US" sz="2400" dirty="0">
                <a:cs typeface="Calibri"/>
              </a:rPr>
              <a:t>Spring and Summer 2019 – </a:t>
            </a:r>
            <a:r>
              <a:rPr lang="en-US" sz="2400" b="1" dirty="0">
                <a:cs typeface="Calibri"/>
              </a:rPr>
              <a:t>Co-curricular FYE development</a:t>
            </a:r>
            <a:r>
              <a:rPr lang="en-US" sz="2400" dirty="0">
                <a:cs typeface="Calibri"/>
              </a:rPr>
              <a:t>. Will we need a sub-committee at this point? Who should serve?  </a:t>
            </a:r>
          </a:p>
          <a:p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71813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5B2F3-CBAC-4F11-AC1D-1BE494BAA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63563"/>
          </a:xfrm>
        </p:spPr>
        <p:txBody>
          <a:bodyPr>
            <a:normAutofit fontScale="90000"/>
          </a:bodyPr>
          <a:lstStyle/>
          <a:p>
            <a:r>
              <a:rPr lang="en-US" dirty="0">
                <a:cs typeface="Calibri Light"/>
              </a:rPr>
              <a:t>Rough Timeline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BBB0B-8FF1-44F2-AD19-A8990A498F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0625"/>
            <a:ext cx="10515600" cy="4986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600" dirty="0">
                <a:cs typeface="Calibri"/>
              </a:rPr>
              <a:t>Fall 2019 – FYE Co-curricular pilot?</a:t>
            </a:r>
          </a:p>
          <a:p>
            <a:endParaRPr lang="en-US" sz="2600" dirty="0">
              <a:cs typeface="Calibri"/>
            </a:endParaRPr>
          </a:p>
          <a:p>
            <a:r>
              <a:rPr lang="en-US" sz="2600" dirty="0">
                <a:cs typeface="Calibri"/>
              </a:rPr>
              <a:t>Fall and Spring 2019 – Targeted course and assignment design</a:t>
            </a:r>
          </a:p>
          <a:p>
            <a:endParaRPr lang="en-US" sz="2600" dirty="0">
              <a:cs typeface="Calibri"/>
            </a:endParaRPr>
          </a:p>
          <a:p>
            <a:r>
              <a:rPr lang="en-US" sz="2600" dirty="0">
                <a:cs typeface="Calibri"/>
              </a:rPr>
              <a:t>Fall and Spring 2019 – Assessment and approval process development</a:t>
            </a:r>
          </a:p>
          <a:p>
            <a:endParaRPr lang="en-US" sz="2600" dirty="0">
              <a:cs typeface="Calibri"/>
            </a:endParaRPr>
          </a:p>
          <a:p>
            <a:r>
              <a:rPr lang="en-US" sz="2600" dirty="0">
                <a:cs typeface="Calibri"/>
              </a:rPr>
              <a:t>Spring 2019, Summer 2019 – Staff Implements new courses for Fall 2020? </a:t>
            </a:r>
          </a:p>
        </p:txBody>
      </p:sp>
    </p:spTree>
    <p:extLst>
      <p:ext uri="{BB962C8B-B14F-4D97-AF65-F5344CB8AC3E}">
        <p14:creationId xmlns:p14="http://schemas.microsoft.com/office/powerpoint/2010/main" val="8069892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25590-C305-46CD-8E53-05EDD2F7A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Let's get organized.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E164E1-872F-4DBD-8E4F-0577878E1F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How will we keep our records? </a:t>
            </a:r>
          </a:p>
          <a:p>
            <a:r>
              <a:rPr lang="en-US" dirty="0">
                <a:cs typeface="Calibri"/>
              </a:rPr>
              <a:t>Meeting minutes, presentation slides, handouts, etc. </a:t>
            </a:r>
          </a:p>
          <a:p>
            <a:r>
              <a:rPr lang="en-US" dirty="0">
                <a:cs typeface="Calibri"/>
              </a:rPr>
              <a:t>How will we communicate our progress to the campus? </a:t>
            </a: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750014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7EC26-5DEB-4C26-822A-3B176B298A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Communication and Transparency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05784-B182-4CF3-93DE-D9E88A02B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How will we share our progress with the campus? 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Importance of careful thinking, open discussions, and consideration of diverse points of view. </a:t>
            </a:r>
          </a:p>
          <a:p>
            <a:endParaRPr lang="en-US" dirty="0">
              <a:cs typeface="Calibri"/>
            </a:endParaRPr>
          </a:p>
          <a:p>
            <a:r>
              <a:rPr lang="en-US" dirty="0">
                <a:cs typeface="Calibri"/>
              </a:rPr>
              <a:t>Policy creation – clear and efficient policies and procedures. Unambiguous requirements for course approval. </a:t>
            </a:r>
          </a:p>
        </p:txBody>
      </p:sp>
    </p:spTree>
    <p:extLst>
      <p:ext uri="{BB962C8B-B14F-4D97-AF65-F5344CB8AC3E}">
        <p14:creationId xmlns:p14="http://schemas.microsoft.com/office/powerpoint/2010/main" val="6037448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07B17-4C4E-4666-AD16-940D2A00C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We need input from the following: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C5A24B-EA5D-4F1E-B386-68E0356F0E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Deans and department heads</a:t>
            </a:r>
          </a:p>
          <a:p>
            <a:r>
              <a:rPr lang="en-US" dirty="0">
                <a:cs typeface="Calibri"/>
              </a:rPr>
              <a:t>Faculty senate</a:t>
            </a:r>
          </a:p>
          <a:p>
            <a:r>
              <a:rPr lang="en-US" dirty="0">
                <a:cs typeface="Calibri"/>
              </a:rPr>
              <a:t>Library</a:t>
            </a:r>
          </a:p>
          <a:p>
            <a:r>
              <a:rPr lang="en-US" dirty="0">
                <a:cs typeface="Calibri"/>
              </a:rPr>
              <a:t>All academic and student services departments</a:t>
            </a:r>
          </a:p>
          <a:p>
            <a:r>
              <a:rPr lang="en-US" dirty="0">
                <a:cs typeface="Calibri"/>
              </a:rPr>
              <a:t>Community stakeholders, who are these people? What can we ask them that was not covered in the QEP? </a:t>
            </a: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301541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7C85D-5086-4415-B999-890494F1D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 need a plan for SLO development.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4E0B2-89BA-4C75-8ACC-DAC1CA03C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How will we develop our SLOs? </a:t>
            </a:r>
          </a:p>
          <a:p>
            <a:r>
              <a:rPr lang="en-US" dirty="0">
                <a:cs typeface="Calibri"/>
              </a:rPr>
              <a:t>How will we engage stakeholders? </a:t>
            </a:r>
          </a:p>
          <a:p>
            <a:r>
              <a:rPr lang="en-US" dirty="0">
                <a:cs typeface="Calibri"/>
              </a:rPr>
              <a:t>What data/information/knowledge/wisdom do we need? </a:t>
            </a:r>
          </a:p>
          <a:p>
            <a:r>
              <a:rPr lang="en-US" dirty="0">
                <a:cs typeface="Calibri"/>
              </a:rPr>
              <a:t>Goal of December approval. </a:t>
            </a:r>
          </a:p>
          <a:p>
            <a:r>
              <a:rPr lang="en-US" dirty="0">
                <a:cs typeface="Calibri"/>
              </a:rPr>
              <a:t>AAC&amp;U General Education Conference in February to begin learning about implementation. </a:t>
            </a:r>
          </a:p>
        </p:txBody>
      </p:sp>
    </p:spTree>
    <p:extLst>
      <p:ext uri="{BB962C8B-B14F-4D97-AF65-F5344CB8AC3E}">
        <p14:creationId xmlns:p14="http://schemas.microsoft.com/office/powerpoint/2010/main" val="3264452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1F3B1-FB69-48C4-97CF-22604C391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Today...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4DEC15-726D-4C2B-AE44-4B1B1A079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Calibri"/>
              </a:rPr>
              <a:t>Recent History of Gen Ed at McNeese</a:t>
            </a:r>
          </a:p>
          <a:p>
            <a:r>
              <a:rPr lang="en-US" dirty="0">
                <a:cs typeface="Calibri"/>
              </a:rPr>
              <a:t>Overview of Gen Ed Requirements</a:t>
            </a:r>
          </a:p>
          <a:p>
            <a:r>
              <a:rPr lang="en-US" dirty="0">
                <a:cs typeface="Calibri"/>
              </a:rPr>
              <a:t>Presentation by Dr. Angelique </a:t>
            </a:r>
            <a:r>
              <a:rPr lang="en-US" dirty="0" err="1">
                <a:cs typeface="Calibri"/>
              </a:rPr>
              <a:t>Ogea</a:t>
            </a:r>
          </a:p>
          <a:p>
            <a:r>
              <a:rPr lang="en-US" dirty="0">
                <a:cs typeface="Calibri"/>
              </a:rPr>
              <a:t>Rough Timeline for this Committee </a:t>
            </a:r>
          </a:p>
          <a:p>
            <a:r>
              <a:rPr lang="en-US" dirty="0">
                <a:cs typeface="Calibri"/>
              </a:rPr>
              <a:t>How are we going to meet our December goal? </a:t>
            </a:r>
            <a:endParaRPr lang="en-US" dirty="0"/>
          </a:p>
          <a:p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52377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C63DE-2500-4CE0-9521-DDD538285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History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F813F5-7D51-4020-A75F-F6005324FD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2007</a:t>
            </a:r>
          </a:p>
          <a:p>
            <a:pPr marL="1143000" lvl="1" indent="-457200"/>
            <a:r>
              <a:rPr lang="en-US" dirty="0"/>
              <a:t>McNeese put on SACSCOC monitoring for general education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/>
              <a:t>2012 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cs typeface="Calibri"/>
              </a:rPr>
              <a:t>Fifth-year report submitted. </a:t>
            </a:r>
            <a:endParaRPr lang="en-US" dirty="0"/>
          </a:p>
          <a:p>
            <a:pPr lvl="1"/>
            <a:r>
              <a:rPr lang="en-US" dirty="0"/>
              <a:t>BOR changed the requirements from 12 SLOs to 6 disciplinary areas. </a:t>
            </a:r>
            <a:endParaRPr lang="en-US" dirty="0">
              <a:cs typeface="Calibri"/>
            </a:endParaRPr>
          </a:p>
          <a:p>
            <a:pPr lvl="1"/>
            <a:r>
              <a:rPr lang="en-US" dirty="0"/>
              <a:t>Dr. </a:t>
            </a:r>
            <a:r>
              <a:rPr lang="en-US" dirty="0" err="1"/>
              <a:t>Dvorske</a:t>
            </a:r>
            <a:r>
              <a:rPr lang="en-US" dirty="0"/>
              <a:t> and a committee created a student learning outcome for each disciplinary area. </a:t>
            </a:r>
            <a:endParaRPr lang="en-US" dirty="0">
              <a:cs typeface="Calibri"/>
            </a:endParaRPr>
          </a:p>
          <a:p>
            <a:pPr lvl="1"/>
            <a:r>
              <a:rPr lang="en-US" dirty="0"/>
              <a:t>Certain high enrollment courses in each area were tagged for assessment.</a:t>
            </a:r>
            <a:endParaRPr lang="en-US" dirty="0">
              <a:cs typeface="Calibri"/>
            </a:endParaRPr>
          </a:p>
          <a:p>
            <a:pPr lvl="1"/>
            <a:r>
              <a:rPr lang="en-US" dirty="0"/>
              <a:t>The process was left to run its course, but with few governing documents and little data collection or analysis.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78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1398B-B64B-4990-9EA0-3CCBC6078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Current McNeese General Education SLOs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C466D-94CD-4B11-9F0F-B58A3B4E4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400" b="1"/>
              <a:t>1)</a:t>
            </a:r>
            <a:r>
              <a:rPr lang="en-US" sz="2400"/>
              <a:t>     Communicate effectively in written English. (Area A – English Composition)</a:t>
            </a:r>
            <a:endParaRPr lang="en-US" sz="2400" dirty="0"/>
          </a:p>
          <a:p>
            <a:pPr marL="0" indent="0">
              <a:buNone/>
            </a:pPr>
            <a:r>
              <a:rPr lang="en-US" sz="2400" b="1"/>
              <a:t>2)</a:t>
            </a:r>
            <a:r>
              <a:rPr lang="en-US" sz="2400"/>
              <a:t>     Apply mathematical reasoning and analytical skills to solve problems.  (Area B – Mathematics/Analytical Reasoning)</a:t>
            </a:r>
            <a:endParaRPr lang="en-US" sz="2400" dirty="0"/>
          </a:p>
          <a:p>
            <a:pPr marL="0" indent="0">
              <a:buNone/>
            </a:pPr>
            <a:r>
              <a:rPr lang="en-US" sz="2400" b="1"/>
              <a:t>3)</a:t>
            </a:r>
            <a:r>
              <a:rPr lang="en-US" sz="2400"/>
              <a:t>     Demonstrate knowledge of scientific concepts. (Area C – Natural Sciences)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4)</a:t>
            </a:r>
            <a:r>
              <a:rPr lang="en-US" sz="2400" dirty="0"/>
              <a:t>     Demonstrate abstract reasoning and critical thinking.  (Area D – </a:t>
            </a:r>
            <a:r>
              <a:rPr lang="en-US" sz="2400"/>
              <a:t>Humanities) </a:t>
            </a:r>
            <a:endParaRPr lang="en-US" sz="2400" dirty="0"/>
          </a:p>
          <a:p>
            <a:pPr marL="0" indent="0">
              <a:buNone/>
            </a:pPr>
            <a:r>
              <a:rPr lang="en-US" sz="2400" b="1"/>
              <a:t>5)</a:t>
            </a:r>
            <a:r>
              <a:rPr lang="en-US" sz="2400"/>
              <a:t>     Develop the ability to recognize fine and performing arts as expressions of human experience and to make informed judgments about them. (Area E – Fine Arts)</a:t>
            </a:r>
            <a:endParaRPr lang="en-US" sz="2400" dirty="0"/>
          </a:p>
          <a:p>
            <a:pPr marL="0" indent="0">
              <a:buNone/>
            </a:pPr>
            <a:r>
              <a:rPr lang="en-US" sz="2400" b="1"/>
              <a:t>6)</a:t>
            </a:r>
            <a:r>
              <a:rPr lang="en-US" sz="2400"/>
              <a:t>     Learn independently by applying concepts from social and behavioral sciences to a variety of situations.  (Area F – Social/Behavioral Sciences)</a:t>
            </a:r>
            <a:endParaRPr lang="en-US" sz="2400" dirty="0"/>
          </a:p>
          <a:p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4093889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ED2E0-4659-4F84-B225-9FFD06B54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1663"/>
          </a:xfrm>
        </p:spPr>
        <p:txBody>
          <a:bodyPr>
            <a:normAutofit fontScale="90000"/>
          </a:bodyPr>
          <a:lstStyle/>
          <a:p>
            <a:r>
              <a:rPr lang="en-US"/>
              <a:t>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8B2B2-E4EB-46DA-9A28-7A0D79D790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28725"/>
            <a:ext cx="10515600" cy="52784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2015</a:t>
            </a:r>
          </a:p>
          <a:p>
            <a:pPr marL="457200" indent="-457200"/>
            <a:endParaRPr lang="en-US" dirty="0"/>
          </a:p>
          <a:p>
            <a:pPr marL="457200" indent="-457200"/>
            <a:r>
              <a:rPr lang="en-US" dirty="0"/>
              <a:t>Preparation for SACSCOC reaffirmation begins, and IRE staff changes. </a:t>
            </a:r>
            <a:endParaRPr lang="en-US" dirty="0">
              <a:cs typeface="Calibri"/>
            </a:endParaRPr>
          </a:p>
          <a:p>
            <a:pPr marL="457200" indent="-457200"/>
            <a:endParaRPr lang="en-US" dirty="0"/>
          </a:p>
          <a:p>
            <a:pPr marL="457200" indent="-457200"/>
            <a:r>
              <a:rPr lang="en-US" dirty="0"/>
              <a:t>Re-convening of the General Education Assessment Committee, creation of the General Education Assessment Plan, and compilation of existing data into a report. </a:t>
            </a:r>
          </a:p>
          <a:p>
            <a:pPr marL="457200" indent="-457200"/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dirty="0">
                <a:cs typeface="Calibri"/>
              </a:rPr>
              <a:t>2017</a:t>
            </a:r>
          </a:p>
          <a:p>
            <a:pPr marL="0" indent="0">
              <a:buNone/>
            </a:pPr>
            <a:endParaRPr lang="en-US" dirty="0">
              <a:cs typeface="Calibri"/>
            </a:endParaRPr>
          </a:p>
          <a:p>
            <a:pPr marL="457200" indent="-457200"/>
            <a:r>
              <a:rPr lang="en-US" dirty="0">
                <a:cs typeface="Calibri"/>
              </a:rPr>
              <a:t>Reaffirmation with general education approval.</a:t>
            </a:r>
          </a:p>
        </p:txBody>
      </p:sp>
    </p:spTree>
    <p:extLst>
      <p:ext uri="{BB962C8B-B14F-4D97-AF65-F5344CB8AC3E}">
        <p14:creationId xmlns:p14="http://schemas.microsoft.com/office/powerpoint/2010/main" val="4163758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AE7B4-19A8-4991-97DF-EFCB9445E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What exactly do we HAVE to do? 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DC5EC-6F30-432C-BC58-2292E75F0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en-US"/>
              <a:t>(Section 8 – Student Achievement, 8.2 Student Outcomes)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/>
              <a:t>SACSCOC Standard 8.2.b</a:t>
            </a:r>
            <a:r>
              <a:rPr lang="en-US"/>
              <a:t> – The institution </a:t>
            </a:r>
            <a:r>
              <a:rPr lang="en-US" b="1"/>
              <a:t>identifies </a:t>
            </a:r>
            <a:r>
              <a:rPr lang="en-US"/>
              <a:t>expected outcomes, </a:t>
            </a:r>
            <a:r>
              <a:rPr lang="en-US" b="1"/>
              <a:t>assesses </a:t>
            </a:r>
            <a:r>
              <a:rPr lang="en-US"/>
              <a:t>the extent to which it achieves these outcomes, and provides evidence of </a:t>
            </a:r>
            <a:r>
              <a:rPr lang="en-US" b="1"/>
              <a:t>seeking improvement</a:t>
            </a:r>
            <a:r>
              <a:rPr lang="en-US"/>
              <a:t> based on analysis of the results in the areas below:</a:t>
            </a:r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sz="2800"/>
              <a:t>b. Student learning outcomes for collegiate-level general education competencies of its undergraduate degree programs.</a:t>
            </a:r>
          </a:p>
          <a:p>
            <a:pPr lvl="1">
              <a:buAutoNum type="arabicPeriod"/>
            </a:pPr>
            <a:endParaRPr lang="en-US"/>
          </a:p>
          <a:p>
            <a:pPr marL="914400" lvl="1"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839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FC832-95A4-41A0-96F6-C4812E3D0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7221"/>
          </a:xfrm>
        </p:spPr>
        <p:txBody>
          <a:bodyPr/>
          <a:lstStyle/>
          <a:p>
            <a:r>
              <a:rPr lang="en-US"/>
              <a:t>What exactly do we HAVE to do?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F6F83-3A7E-491C-9B86-09AC771CF3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1083"/>
            <a:ext cx="10515600" cy="5026251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 marL="0" indent="0">
              <a:buNone/>
            </a:pPr>
            <a:r>
              <a:rPr lang="en-US"/>
              <a:t>(Section 9 – Educational Program Structure and Content)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/>
              <a:t>SACSCOC Standard 9.3</a:t>
            </a:r>
            <a:r>
              <a:rPr lang="en-US"/>
              <a:t> </a:t>
            </a:r>
            <a:r>
              <a:rPr lang="en-US" b="1"/>
              <a:t>– </a:t>
            </a:r>
            <a:r>
              <a:rPr lang="en-US"/>
              <a:t>The institution requires the successful completion of a general education component at the undergraduate level that</a:t>
            </a:r>
            <a:endParaRPr lang="en-US" dirty="0"/>
          </a:p>
          <a:p>
            <a:pPr indent="0">
              <a:buNone/>
            </a:pPr>
            <a:endParaRPr lang="en-US"/>
          </a:p>
          <a:p>
            <a:pPr marL="457200" lvl="1" indent="-457200">
              <a:buAutoNum type="alphaLcPeriod"/>
            </a:pPr>
            <a:r>
              <a:rPr lang="en-US"/>
              <a:t>is based on a coherent rationale.</a:t>
            </a:r>
          </a:p>
          <a:p>
            <a:pPr marL="457200" lvl="1" indent="-457200">
              <a:buAutoNum type="alphaLcPeriod"/>
            </a:pPr>
            <a:r>
              <a:rPr lang="en-US"/>
              <a:t>is a substantial component of each undergraduate degree program. For degree completion in associate programs, the component constitutes a minimum of 15 semester hours or the equivalent; for baccalaureate programs, a minimum of 30 semester hours or the equivalent.</a:t>
            </a:r>
          </a:p>
          <a:p>
            <a:pPr marL="457200" lvl="1" indent="-457200">
              <a:buAutoNum type="alphaLcPeriod"/>
            </a:pPr>
            <a:r>
              <a:rPr lang="en-US"/>
              <a:t>ensures breadth of knowledge. These credit hours include at least one course from each of the following areas:  humanities/fine arts, social/behavioral sciences, and natural sciences/mathematics. These courses do no narrowly focus on those skills, techniques, and procedures specific to a particular occupation or profession.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333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20221-95A0-4E2C-A410-88C07ABA3F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0135"/>
          </a:xfrm>
        </p:spPr>
        <p:txBody>
          <a:bodyPr/>
          <a:lstStyle/>
          <a:p>
            <a:r>
              <a:rPr lang="en-US"/>
              <a:t>What exactly do we HAVE to do? 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2A9D69-6CCF-4874-AA59-1C95B66385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1259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Louisiana Board of Regents Academic Affairs Policy 2.16:</a:t>
            </a:r>
            <a:endParaRPr lang="en-US" b="1" dirty="0">
              <a:cs typeface="Calibri"/>
            </a:endParaRPr>
          </a:p>
          <a:p>
            <a:pPr marL="0" indent="0">
              <a:buNone/>
            </a:pPr>
            <a:endParaRPr lang="en-US" dirty="0"/>
          </a:p>
          <a:p>
            <a:pPr marL="285750" indent="-285750">
              <a:buFont typeface="Arial"/>
              <a:buChar char="•"/>
            </a:pPr>
            <a:r>
              <a:rPr lang="en-US" dirty="0"/>
              <a:t>English Composition </a:t>
            </a:r>
            <a:endParaRPr lang="en-US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dirty="0"/>
              <a:t>Mathematics/Analytical Reasoning </a:t>
            </a:r>
            <a:endParaRPr lang="en-US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dirty="0"/>
              <a:t>Natural Sciences </a:t>
            </a:r>
            <a:endParaRPr lang="en-US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dirty="0"/>
              <a:t>Humanities </a:t>
            </a:r>
            <a:endParaRPr lang="en-US"/>
          </a:p>
          <a:p>
            <a:pPr marL="285750" indent="-285750">
              <a:buFont typeface="Arial"/>
              <a:buChar char="•"/>
            </a:pPr>
            <a:r>
              <a:rPr lang="en-US" dirty="0"/>
              <a:t>Social/Behavioral Sciences </a:t>
            </a:r>
            <a:endParaRPr lang="en-US" dirty="0"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US" dirty="0"/>
              <a:t>Fine Arts</a:t>
            </a:r>
          </a:p>
          <a:p>
            <a:pPr marL="0" indent="0">
              <a:buNone/>
            </a:pPr>
            <a:r>
              <a:rPr lang="en-US" dirty="0">
                <a:cs typeface="Calibri"/>
              </a:rPr>
              <a:t>...and the chart.</a:t>
            </a:r>
          </a:p>
        </p:txBody>
      </p:sp>
    </p:spTree>
    <p:extLst>
      <p:ext uri="{BB962C8B-B14F-4D97-AF65-F5344CB8AC3E}">
        <p14:creationId xmlns:p14="http://schemas.microsoft.com/office/powerpoint/2010/main" val="13370884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 screenshot of a computer&#10;&#10;Description generated with very high confidence">
            <a:extLst>
              <a:ext uri="{FF2B5EF4-FFF2-40B4-BE49-F238E27FC236}">
                <a16:creationId xmlns:a16="http://schemas.microsoft.com/office/drawing/2014/main" id="{2FB60CC3-3813-4042-B95D-F18EFB3EF8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631" t="21896" r="32808" b="6320"/>
          <a:stretch/>
        </p:blipFill>
        <p:spPr>
          <a:xfrm>
            <a:off x="3894499" y="47531"/>
            <a:ext cx="5227685" cy="6814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5163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General Education Redesign Task Force</vt:lpstr>
      <vt:lpstr>Today...</vt:lpstr>
      <vt:lpstr>History</vt:lpstr>
      <vt:lpstr>Current McNeese General Education SLOs</vt:lpstr>
      <vt:lpstr>History</vt:lpstr>
      <vt:lpstr>What exactly do we HAVE to do? </vt:lpstr>
      <vt:lpstr>What exactly do we HAVE to do? </vt:lpstr>
      <vt:lpstr>What exactly do we HAVE to do? </vt:lpstr>
      <vt:lpstr>PowerPoint Presentation</vt:lpstr>
      <vt:lpstr>Current General Education Plan and Report</vt:lpstr>
      <vt:lpstr>Dr. Angel Ogea's Presentation</vt:lpstr>
      <vt:lpstr>Task Force Charge and Plan</vt:lpstr>
      <vt:lpstr>First Year Experience</vt:lpstr>
      <vt:lpstr>Rough Timeline</vt:lpstr>
      <vt:lpstr>Rough Timeline</vt:lpstr>
      <vt:lpstr>Let's get organized.</vt:lpstr>
      <vt:lpstr>Communication and Transparency</vt:lpstr>
      <vt:lpstr>We need input from the following: </vt:lpstr>
      <vt:lpstr>We need a plan for SLO development.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176</cp:revision>
  <dcterms:created xsi:type="dcterms:W3CDTF">2013-07-15T20:26:40Z</dcterms:created>
  <dcterms:modified xsi:type="dcterms:W3CDTF">2020-01-16T20:28:36Z</dcterms:modified>
</cp:coreProperties>
</file>